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245"/>
    <a:srgbClr val="1F5252"/>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presProps" Target="presProps.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347" Type="http://schemas.openxmlformats.org/officeDocument/2006/relationships/slide" Target="slides/slide343.xml"/><Relationship Id="rId999" Type="http://schemas.openxmlformats.org/officeDocument/2006/relationships/slide" Target="slides/slide995.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937" Type="http://schemas.openxmlformats.org/officeDocument/2006/relationships/slide" Target="slides/slide933.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850" Type="http://schemas.openxmlformats.org/officeDocument/2006/relationships/slide" Target="slides/slide846.xml"/><Relationship Id="rId948" Type="http://schemas.openxmlformats.org/officeDocument/2006/relationships/slide" Target="slides/slide944.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242" Type="http://schemas.openxmlformats.org/officeDocument/2006/relationships/slide" Target="slides/slide238.xml"/><Relationship Id="rId894" Type="http://schemas.openxmlformats.org/officeDocument/2006/relationships/slide" Target="slides/slide890.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64" Type="http://schemas.openxmlformats.org/officeDocument/2006/relationships/slide" Target="slides/slide260.xml"/><Relationship Id="rId471" Type="http://schemas.openxmlformats.org/officeDocument/2006/relationships/slide" Target="slides/slide467.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843" Type="http://schemas.openxmlformats.org/officeDocument/2006/relationships/slide" Target="slides/slide839.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tags" Target="tags/tag1.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836" Type="http://schemas.openxmlformats.org/officeDocument/2006/relationships/slide" Target="slides/slide832.xml"/><Relationship Id="rId1021" Type="http://schemas.openxmlformats.org/officeDocument/2006/relationships/slide" Target="slides/slide1017.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54" Type="http://schemas.openxmlformats.org/officeDocument/2006/relationships/slide" Target="slides/slide50.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47.wmf"/><Relationship Id="rId7" Type="http://schemas.openxmlformats.org/officeDocument/2006/relationships/image" Target="../media/image251.wmf"/><Relationship Id="rId2" Type="http://schemas.openxmlformats.org/officeDocument/2006/relationships/image" Target="../media/image246.wmf"/><Relationship Id="rId1" Type="http://schemas.openxmlformats.org/officeDocument/2006/relationships/image" Target="../media/image245.wmf"/><Relationship Id="rId6" Type="http://schemas.openxmlformats.org/officeDocument/2006/relationships/image" Target="../media/image250.wmf"/><Relationship Id="rId5" Type="http://schemas.openxmlformats.org/officeDocument/2006/relationships/image" Target="../media/image249.wmf"/><Relationship Id="rId4" Type="http://schemas.openxmlformats.org/officeDocument/2006/relationships/image" Target="../media/image2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 Id="rId6" Type="http://schemas.openxmlformats.org/officeDocument/2006/relationships/image" Target="../media/image263.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4" Type="http://schemas.openxmlformats.org/officeDocument/2006/relationships/image" Target="../media/image28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7.wmf"/><Relationship Id="rId1" Type="http://schemas.openxmlformats.org/officeDocument/2006/relationships/image" Target="../media/image286.wmf"/><Relationship Id="rId4" Type="http://schemas.openxmlformats.org/officeDocument/2006/relationships/image" Target="../media/image28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89.wmf"/><Relationship Id="rId1" Type="http://schemas.openxmlformats.org/officeDocument/2006/relationships/image" Target="../media/image28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15.wmf"/><Relationship Id="rId1" Type="http://schemas.openxmlformats.org/officeDocument/2006/relationships/image" Target="../media/image314.wmf"/><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0.wmf"/><Relationship Id="rId1" Type="http://schemas.openxmlformats.org/officeDocument/2006/relationships/image" Target="../media/image3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3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4" Type="http://schemas.openxmlformats.org/officeDocument/2006/relationships/image" Target="../media/image3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72.wmf"/><Relationship Id="rId1" Type="http://schemas.openxmlformats.org/officeDocument/2006/relationships/image" Target="../media/image371.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4" Type="http://schemas.openxmlformats.org/officeDocument/2006/relationships/image" Target="../media/image37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84.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87.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4" Type="http://schemas.openxmlformats.org/officeDocument/2006/relationships/image" Target="../media/image39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image" Target="../media/image402.wmf"/><Relationship Id="rId7" Type="http://schemas.openxmlformats.org/officeDocument/2006/relationships/image" Target="../media/image406.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4" Type="http://schemas.openxmlformats.org/officeDocument/2006/relationships/image" Target="../media/image4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1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image" Target="../media/image420.wmf"/><Relationship Id="rId1" Type="http://schemas.openxmlformats.org/officeDocument/2006/relationships/image" Target="../media/image419.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425.wmf"/><Relationship Id="rId1" Type="http://schemas.openxmlformats.org/officeDocument/2006/relationships/image" Target="../media/image42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5" Type="http://schemas.openxmlformats.org/officeDocument/2006/relationships/image" Target="../media/image430.wmf"/><Relationship Id="rId4" Type="http://schemas.openxmlformats.org/officeDocument/2006/relationships/image" Target="../media/image429.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32.wmf"/><Relationship Id="rId1" Type="http://schemas.openxmlformats.org/officeDocument/2006/relationships/image" Target="../media/image431.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63.wmf"/><Relationship Id="rId1" Type="http://schemas.openxmlformats.org/officeDocument/2006/relationships/image" Target="../media/image4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66.wmf"/><Relationship Id="rId2" Type="http://schemas.openxmlformats.org/officeDocument/2006/relationships/image" Target="../media/image465.wmf"/><Relationship Id="rId1" Type="http://schemas.openxmlformats.org/officeDocument/2006/relationships/image" Target="../media/image464.wmf"/><Relationship Id="rId4" Type="http://schemas.openxmlformats.org/officeDocument/2006/relationships/image" Target="../media/image467.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70.wmf"/><Relationship Id="rId2" Type="http://schemas.openxmlformats.org/officeDocument/2006/relationships/image" Target="../media/image469.wmf"/><Relationship Id="rId1" Type="http://schemas.openxmlformats.org/officeDocument/2006/relationships/image" Target="../media/image46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73.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74.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94.wmf"/><Relationship Id="rId1" Type="http://schemas.openxmlformats.org/officeDocument/2006/relationships/image" Target="../media/image49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525.wmf"/><Relationship Id="rId2" Type="http://schemas.openxmlformats.org/officeDocument/2006/relationships/image" Target="../media/image524.wmf"/><Relationship Id="rId1" Type="http://schemas.openxmlformats.org/officeDocument/2006/relationships/image" Target="../media/image523.wmf"/><Relationship Id="rId4" Type="http://schemas.openxmlformats.org/officeDocument/2006/relationships/image" Target="../media/image52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42.wmf"/><Relationship Id="rId2" Type="http://schemas.openxmlformats.org/officeDocument/2006/relationships/image" Target="../media/image541.wmf"/><Relationship Id="rId1" Type="http://schemas.openxmlformats.org/officeDocument/2006/relationships/image" Target="../media/image5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6.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 Id="rId4" Type="http://schemas.openxmlformats.org/officeDocument/2006/relationships/image" Target="../media/image55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58.wmf"/><Relationship Id="rId2" Type="http://schemas.openxmlformats.org/officeDocument/2006/relationships/image" Target="../media/image557.wmf"/><Relationship Id="rId1" Type="http://schemas.openxmlformats.org/officeDocument/2006/relationships/image" Target="../media/image556.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wmf"/><Relationship Id="rId1" Type="http://schemas.openxmlformats.org/officeDocument/2006/relationships/image" Target="../media/image546.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78.wmf"/><Relationship Id="rId2" Type="http://schemas.openxmlformats.org/officeDocument/2006/relationships/image" Target="../media/image577.wmf"/><Relationship Id="rId1" Type="http://schemas.openxmlformats.org/officeDocument/2006/relationships/image" Target="../media/image576.wmf"/><Relationship Id="rId4" Type="http://schemas.openxmlformats.org/officeDocument/2006/relationships/image" Target="../media/image579.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87.wmf"/><Relationship Id="rId7" Type="http://schemas.openxmlformats.org/officeDocument/2006/relationships/image" Target="../media/image591.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594.wmf"/><Relationship Id="rId3" Type="http://schemas.openxmlformats.org/officeDocument/2006/relationships/image" Target="../media/image587.wmf"/><Relationship Id="rId7" Type="http://schemas.openxmlformats.org/officeDocument/2006/relationships/image" Target="../media/image593.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2.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image" Target="../media/image599.wmf"/><Relationship Id="rId1" Type="http://schemas.openxmlformats.org/officeDocument/2006/relationships/image" Target="../media/image598.wmf"/><Relationship Id="rId5" Type="http://schemas.openxmlformats.org/officeDocument/2006/relationships/image" Target="../media/image585.wmf"/><Relationship Id="rId4" Type="http://schemas.openxmlformats.org/officeDocument/2006/relationships/image" Target="../media/image6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615.wmf"/><Relationship Id="rId1" Type="http://schemas.openxmlformats.org/officeDocument/2006/relationships/image" Target="../media/image614.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7/22/2020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7/22/2020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www.ABTU.edu</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 ABTU.edu</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02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American B&amp;T University</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199" y="6332607"/>
            <a:ext cx="457201" cy="44372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slideLayout" Target="../slideLayouts/slideLayout2.xml"/><Relationship Id="rId7" Type="http://schemas.openxmlformats.org/officeDocument/2006/relationships/oleObject" Target="../embeddings/oleObject262.bin"/><Relationship Id="rId2" Type="http://schemas.openxmlformats.org/officeDocument/2006/relationships/tags" Target="../tags/tag1082.xml"/><Relationship Id="rId1" Type="http://schemas.openxmlformats.org/officeDocument/2006/relationships/vmlDrawing" Target="../drawings/vmlDrawing90.vml"/><Relationship Id="rId6" Type="http://schemas.openxmlformats.org/officeDocument/2006/relationships/image" Target="../media/image614.wmf"/><Relationship Id="rId5" Type="http://schemas.openxmlformats.org/officeDocument/2006/relationships/oleObject" Target="../embeddings/oleObject261.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4.xml"/><Relationship Id="rId1" Type="http://schemas.openxmlformats.org/officeDocument/2006/relationships/vmlDrawing" Target="../drawings/vmlDrawing91.vml"/><Relationship Id="rId6" Type="http://schemas.openxmlformats.org/officeDocument/2006/relationships/image" Target="../media/image616.wmf"/><Relationship Id="rId5" Type="http://schemas.openxmlformats.org/officeDocument/2006/relationships/oleObject" Target="../embeddings/oleObject263.bin"/><Relationship Id="rId4" Type="http://schemas.openxmlformats.org/officeDocument/2006/relationships/notesSlide" Target="../notesSlides/notesSlide1034.xml"/></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46.xml"/><Relationship Id="rId1" Type="http://schemas.openxmlformats.org/officeDocument/2006/relationships/vmlDrawing" Target="../drawings/vmlDrawing23.vml"/><Relationship Id="rId6" Type="http://schemas.openxmlformats.org/officeDocument/2006/relationships/image" Target="../media/image228.wmf"/><Relationship Id="rId5" Type="http://schemas.openxmlformats.org/officeDocument/2006/relationships/oleObject" Target="../embeddings/oleObject59.bin"/><Relationship Id="rId4" Type="http://schemas.openxmlformats.org/officeDocument/2006/relationships/notesSlide" Target="../notesSlides/notesSlide49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66.xml"/><Relationship Id="rId1" Type="http://schemas.openxmlformats.org/officeDocument/2006/relationships/vmlDrawing" Target="../drawings/vmlDrawing24.vml"/><Relationship Id="rId6" Type="http://schemas.openxmlformats.org/officeDocument/2006/relationships/image" Target="../media/image231.wmf"/><Relationship Id="rId5" Type="http://schemas.openxmlformats.org/officeDocument/2006/relationships/oleObject" Target="../embeddings/oleObject61.bin"/><Relationship Id="rId4" Type="http://schemas.openxmlformats.org/officeDocument/2006/relationships/notesSlide" Target="../notesSlides/notesSlide516.xml"/></Relationships>
</file>

<file path=ppt/slides/_rels/slide51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67.xml"/><Relationship Id="rId1" Type="http://schemas.openxmlformats.org/officeDocument/2006/relationships/vmlDrawing" Target="../drawings/vmlDrawing25.vml"/><Relationship Id="rId6" Type="http://schemas.openxmlformats.org/officeDocument/2006/relationships/image" Target="../media/image233.wmf"/><Relationship Id="rId5" Type="http://schemas.openxmlformats.org/officeDocument/2006/relationships/oleObject" Target="../embeddings/oleObject63.bin"/><Relationship Id="rId10" Type="http://schemas.openxmlformats.org/officeDocument/2006/relationships/image" Target="../media/image235.wmf"/><Relationship Id="rId4" Type="http://schemas.openxmlformats.org/officeDocument/2006/relationships/notesSlide" Target="../notesSlides/notesSlide517.xml"/><Relationship Id="rId9" Type="http://schemas.openxmlformats.org/officeDocument/2006/relationships/oleObject" Target="../embeddings/oleObject65.bin"/></Relationships>
</file>

<file path=ppt/slides/_rels/slide5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68.xml"/><Relationship Id="rId1" Type="http://schemas.openxmlformats.org/officeDocument/2006/relationships/vmlDrawing" Target="../drawings/vmlDrawing26.vml"/><Relationship Id="rId6" Type="http://schemas.openxmlformats.org/officeDocument/2006/relationships/image" Target="../media/image236.wmf"/><Relationship Id="rId5" Type="http://schemas.openxmlformats.org/officeDocument/2006/relationships/oleObject" Target="../embeddings/oleObject66.bin"/><Relationship Id="rId4" Type="http://schemas.openxmlformats.org/officeDocument/2006/relationships/notesSlide" Target="../notesSlides/notesSlide5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69.xml"/><Relationship Id="rId1" Type="http://schemas.openxmlformats.org/officeDocument/2006/relationships/vmlDrawing" Target="../drawings/vmlDrawing27.vml"/><Relationship Id="rId6" Type="http://schemas.openxmlformats.org/officeDocument/2006/relationships/image" Target="../media/image237.wmf"/><Relationship Id="rId5" Type="http://schemas.openxmlformats.org/officeDocument/2006/relationships/oleObject" Target="../embeddings/oleObject68.bin"/><Relationship Id="rId10" Type="http://schemas.openxmlformats.org/officeDocument/2006/relationships/image" Target="../media/image236.wmf"/><Relationship Id="rId4" Type="http://schemas.openxmlformats.org/officeDocument/2006/relationships/notesSlide" Target="../notesSlides/notesSlide519.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73.xml"/><Relationship Id="rId1" Type="http://schemas.openxmlformats.org/officeDocument/2006/relationships/vmlDrawing" Target="../drawings/vmlDrawing28.vml"/><Relationship Id="rId6" Type="http://schemas.openxmlformats.org/officeDocument/2006/relationships/image" Target="../media/image239.wmf"/><Relationship Id="rId5" Type="http://schemas.openxmlformats.org/officeDocument/2006/relationships/oleObject" Target="../embeddings/oleObject71.bin"/><Relationship Id="rId4" Type="http://schemas.openxmlformats.org/officeDocument/2006/relationships/notesSlide" Target="../notesSlides/notesSlide52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77.bin"/><Relationship Id="rId1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48.wmf"/><Relationship Id="rId17" Type="http://schemas.openxmlformats.org/officeDocument/2006/relationships/oleObject" Target="../embeddings/oleObject79.bin"/><Relationship Id="rId2" Type="http://schemas.openxmlformats.org/officeDocument/2006/relationships/tags" Target="../tags/tag585.xml"/><Relationship Id="rId16" Type="http://schemas.openxmlformats.org/officeDocument/2006/relationships/image" Target="../media/image250.wmf"/><Relationship Id="rId20" Type="http://schemas.openxmlformats.org/officeDocument/2006/relationships/image" Target="../media/image252.wmf"/><Relationship Id="rId1" Type="http://schemas.openxmlformats.org/officeDocument/2006/relationships/vmlDrawing" Target="../drawings/vmlDrawing29.vml"/><Relationship Id="rId6" Type="http://schemas.openxmlformats.org/officeDocument/2006/relationships/image" Target="../media/image245.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47.wmf"/><Relationship Id="rId19" Type="http://schemas.openxmlformats.org/officeDocument/2006/relationships/oleObject" Target="../embeddings/oleObject80.bin"/><Relationship Id="rId4" Type="http://schemas.openxmlformats.org/officeDocument/2006/relationships/notesSlide" Target="../notesSlides/notesSlide535.xml"/><Relationship Id="rId9" Type="http://schemas.openxmlformats.org/officeDocument/2006/relationships/oleObject" Target="../embeddings/oleObject75.bin"/><Relationship Id="rId14" Type="http://schemas.openxmlformats.org/officeDocument/2006/relationships/image" Target="../media/image249.wmf"/></Relationships>
</file>

<file path=ppt/slides/_rels/slide537.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86.xml"/><Relationship Id="rId1" Type="http://schemas.openxmlformats.org/officeDocument/2006/relationships/vmlDrawing" Target="../drawings/vmlDrawing30.vml"/><Relationship Id="rId6" Type="http://schemas.openxmlformats.org/officeDocument/2006/relationships/image" Target="../media/image253.wmf"/><Relationship Id="rId5" Type="http://schemas.openxmlformats.org/officeDocument/2006/relationships/oleObject" Target="../embeddings/oleObject81.bin"/><Relationship Id="rId4" Type="http://schemas.openxmlformats.org/officeDocument/2006/relationships/notesSlide" Target="../notesSlides/notesSlide536.xml"/></Relationships>
</file>

<file path=ppt/slides/_rels/slide538.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87.xml"/><Relationship Id="rId1" Type="http://schemas.openxmlformats.org/officeDocument/2006/relationships/vmlDrawing" Target="../drawings/vmlDrawing31.vml"/><Relationship Id="rId6" Type="http://schemas.openxmlformats.org/officeDocument/2006/relationships/image" Target="../media/image255.wmf"/><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7.xml"/><Relationship Id="rId9" Type="http://schemas.openxmlformats.org/officeDocument/2006/relationships/oleObject" Target="../embeddings/oleObject85.bin"/></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image" Target="../media/image259.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61.wmf"/><Relationship Id="rId2" Type="http://schemas.openxmlformats.org/officeDocument/2006/relationships/tags" Target="../tags/tag591.xml"/><Relationship Id="rId16" Type="http://schemas.openxmlformats.org/officeDocument/2006/relationships/image" Target="../media/image263.wmf"/><Relationship Id="rId1" Type="http://schemas.openxmlformats.org/officeDocument/2006/relationships/vmlDrawing" Target="../drawings/vmlDrawing32.vml"/><Relationship Id="rId6" Type="http://schemas.openxmlformats.org/officeDocument/2006/relationships/image" Target="../media/image258.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60.wmf"/><Relationship Id="rId4" Type="http://schemas.openxmlformats.org/officeDocument/2006/relationships/notesSlide" Target="../notesSlides/notesSlide541.xml"/><Relationship Id="rId9" Type="http://schemas.openxmlformats.org/officeDocument/2006/relationships/oleObject" Target="../embeddings/oleObject88.bin"/><Relationship Id="rId14" Type="http://schemas.openxmlformats.org/officeDocument/2006/relationships/image" Target="../media/image262.wmf"/></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37.xml"/><Relationship Id="rId1" Type="http://schemas.openxmlformats.org/officeDocument/2006/relationships/vmlDrawing" Target="../drawings/vmlDrawing33.vml"/><Relationship Id="rId6" Type="http://schemas.openxmlformats.org/officeDocument/2006/relationships/image" Target="../media/image273.wmf"/><Relationship Id="rId5" Type="http://schemas.openxmlformats.org/officeDocument/2006/relationships/oleObject" Target="../embeddings/oleObject92.bin"/><Relationship Id="rId10" Type="http://schemas.openxmlformats.org/officeDocument/2006/relationships/image" Target="../media/image275.wmf"/><Relationship Id="rId4" Type="http://schemas.openxmlformats.org/officeDocument/2006/relationships/notesSlide" Target="../notesSlides/notesSlide587.xml"/><Relationship Id="rId9" Type="http://schemas.openxmlformats.org/officeDocument/2006/relationships/oleObject" Target="../embeddings/oleObject94.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49.xml"/><Relationship Id="rId1" Type="http://schemas.openxmlformats.org/officeDocument/2006/relationships/vmlDrawing" Target="../drawings/vmlDrawing34.vml"/><Relationship Id="rId6" Type="http://schemas.openxmlformats.org/officeDocument/2006/relationships/image" Target="../media/image279.wmf"/><Relationship Id="rId5" Type="http://schemas.openxmlformats.org/officeDocument/2006/relationships/oleObject" Target="../embeddings/oleObject95.bin"/><Relationship Id="rId4" Type="http://schemas.openxmlformats.org/officeDocument/2006/relationships/notesSlide" Target="../notesSlides/notesSlide599.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35.vml"/><Relationship Id="rId6" Type="http://schemas.openxmlformats.org/officeDocument/2006/relationships/image" Target="../media/image281.wmf"/><Relationship Id="rId5" Type="http://schemas.openxmlformats.org/officeDocument/2006/relationships/oleObject" Target="../embeddings/oleObject97.bin"/><Relationship Id="rId4" Type="http://schemas.openxmlformats.org/officeDocument/2006/relationships/notesSlide" Target="../notesSlides/notesSlide601.xml"/></Relationships>
</file>

<file path=ppt/slides/_rels/slide603.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52.xml"/><Relationship Id="rId1" Type="http://schemas.openxmlformats.org/officeDocument/2006/relationships/vmlDrawing" Target="../drawings/vmlDrawing36.vml"/><Relationship Id="rId6" Type="http://schemas.openxmlformats.org/officeDocument/2006/relationships/image" Target="../media/image279.wmf"/><Relationship Id="rId5" Type="http://schemas.openxmlformats.org/officeDocument/2006/relationships/oleObject" Target="../embeddings/oleObject98.bin"/><Relationship Id="rId4" Type="http://schemas.openxmlformats.org/officeDocument/2006/relationships/notesSlide" Target="../notesSlides/notesSlide602.xml"/></Relationships>
</file>

<file path=ppt/slides/_rels/slide604.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85.wmf"/><Relationship Id="rId2" Type="http://schemas.openxmlformats.org/officeDocument/2006/relationships/tags" Target="../tags/tag653.xml"/><Relationship Id="rId1" Type="http://schemas.openxmlformats.org/officeDocument/2006/relationships/vmlDrawing" Target="../drawings/vmlDrawing37.vml"/><Relationship Id="rId6" Type="http://schemas.openxmlformats.org/officeDocument/2006/relationships/image" Target="../media/image282.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84.wmf"/><Relationship Id="rId4" Type="http://schemas.openxmlformats.org/officeDocument/2006/relationships/notesSlide" Target="../notesSlides/notesSlide603.xml"/><Relationship Id="rId9" Type="http://schemas.openxmlformats.org/officeDocument/2006/relationships/oleObject" Target="../embeddings/oleObject102.bin"/></Relationships>
</file>

<file path=ppt/slides/_rels/slide605.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85.wmf"/><Relationship Id="rId2" Type="http://schemas.openxmlformats.org/officeDocument/2006/relationships/tags" Target="../tags/tag654.xml"/><Relationship Id="rId1" Type="http://schemas.openxmlformats.org/officeDocument/2006/relationships/vmlDrawing" Target="../drawings/vmlDrawing38.vml"/><Relationship Id="rId6" Type="http://schemas.openxmlformats.org/officeDocument/2006/relationships/image" Target="../media/image286.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84.wmf"/><Relationship Id="rId4" Type="http://schemas.openxmlformats.org/officeDocument/2006/relationships/notesSlide" Target="../notesSlides/notesSlide604.xml"/><Relationship Id="rId9" Type="http://schemas.openxmlformats.org/officeDocument/2006/relationships/oleObject" Target="../embeddings/oleObject106.bin"/></Relationships>
</file>

<file path=ppt/slides/_rels/slide606.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55.xml"/><Relationship Id="rId1" Type="http://schemas.openxmlformats.org/officeDocument/2006/relationships/vmlDrawing" Target="../drawings/vmlDrawing39.vml"/><Relationship Id="rId6" Type="http://schemas.openxmlformats.org/officeDocument/2006/relationships/image" Target="../media/image288.wmf"/><Relationship Id="rId5" Type="http://schemas.openxmlformats.org/officeDocument/2006/relationships/oleObject" Target="../embeddings/oleObject108.bin"/><Relationship Id="rId4" Type="http://schemas.openxmlformats.org/officeDocument/2006/relationships/notesSlide" Target="../notesSlides/notesSlide60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61.xml"/><Relationship Id="rId1" Type="http://schemas.openxmlformats.org/officeDocument/2006/relationships/vmlDrawing" Target="../drawings/vmlDrawing40.vml"/><Relationship Id="rId6" Type="http://schemas.openxmlformats.org/officeDocument/2006/relationships/image" Target="../media/image279.wmf"/><Relationship Id="rId5" Type="http://schemas.openxmlformats.org/officeDocument/2006/relationships/oleObject" Target="../embeddings/oleObject110.bin"/><Relationship Id="rId4" Type="http://schemas.openxmlformats.org/officeDocument/2006/relationships/notesSlide" Target="../notesSlides/notesSlide61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78.xml"/><Relationship Id="rId1" Type="http://schemas.openxmlformats.org/officeDocument/2006/relationships/vmlDrawing" Target="../drawings/vmlDrawing41.vml"/><Relationship Id="rId6" Type="http://schemas.openxmlformats.org/officeDocument/2006/relationships/image" Target="../media/image308.wmf"/><Relationship Id="rId5" Type="http://schemas.openxmlformats.org/officeDocument/2006/relationships/oleObject" Target="../embeddings/oleObject112.bin"/><Relationship Id="rId10" Type="http://schemas.openxmlformats.org/officeDocument/2006/relationships/image" Target="../media/image310.wmf"/><Relationship Id="rId4" Type="http://schemas.openxmlformats.org/officeDocument/2006/relationships/notesSlide" Target="../notesSlides/notesSlide628.xml"/><Relationship Id="rId9" Type="http://schemas.openxmlformats.org/officeDocument/2006/relationships/oleObject" Target="../embeddings/oleObject11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80.xml"/><Relationship Id="rId1" Type="http://schemas.openxmlformats.org/officeDocument/2006/relationships/vmlDrawing" Target="../drawings/vmlDrawing42.vml"/><Relationship Id="rId6" Type="http://schemas.openxmlformats.org/officeDocument/2006/relationships/image" Target="../media/image311.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313.wmf"/><Relationship Id="rId4" Type="http://schemas.openxmlformats.org/officeDocument/2006/relationships/notesSlide" Target="../notesSlides/notesSlide630.xml"/><Relationship Id="rId9" Type="http://schemas.openxmlformats.org/officeDocument/2006/relationships/oleObject" Target="../embeddings/oleObject117.bin"/></Relationships>
</file>

<file path=ppt/slides/_rels/slide632.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16.wmf"/><Relationship Id="rId2" Type="http://schemas.openxmlformats.org/officeDocument/2006/relationships/tags" Target="../tags/tag681.xml"/><Relationship Id="rId16" Type="http://schemas.openxmlformats.org/officeDocument/2006/relationships/image" Target="../media/image318.wmf"/><Relationship Id="rId1" Type="http://schemas.openxmlformats.org/officeDocument/2006/relationships/vmlDrawing" Target="../drawings/vmlDrawing43.vml"/><Relationship Id="rId6" Type="http://schemas.openxmlformats.org/officeDocument/2006/relationships/image" Target="../media/image314.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8.wmf"/><Relationship Id="rId4" Type="http://schemas.openxmlformats.org/officeDocument/2006/relationships/notesSlide" Target="../notesSlides/notesSlide631.xml"/><Relationship Id="rId9" Type="http://schemas.openxmlformats.org/officeDocument/2006/relationships/oleObject" Target="../embeddings/oleObject121.bin"/><Relationship Id="rId14" Type="http://schemas.openxmlformats.org/officeDocument/2006/relationships/image" Target="../media/image317.wmf"/></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0.xml"/><Relationship Id="rId1" Type="http://schemas.openxmlformats.org/officeDocument/2006/relationships/vmlDrawing" Target="../drawings/vmlDrawing44.vml"/><Relationship Id="rId6" Type="http://schemas.openxmlformats.org/officeDocument/2006/relationships/image" Target="../media/image325.wmf"/><Relationship Id="rId5" Type="http://schemas.openxmlformats.org/officeDocument/2006/relationships/oleObject" Target="../embeddings/oleObject125.bin"/><Relationship Id="rId4" Type="http://schemas.openxmlformats.org/officeDocument/2006/relationships/notesSlide" Target="../notesSlides/notesSlide64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image" Target="../media/image326.wmf"/><Relationship Id="rId12" Type="http://schemas.openxmlformats.org/officeDocument/2006/relationships/oleObject" Target="../embeddings/oleObject129.bin"/><Relationship Id="rId17" Type="http://schemas.openxmlformats.org/officeDocument/2006/relationships/image" Target="../media/image331.wmf"/><Relationship Id="rId2" Type="http://schemas.openxmlformats.org/officeDocument/2006/relationships/tags" Target="../tags/tag694.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28.wmf"/><Relationship Id="rId5" Type="http://schemas.openxmlformats.org/officeDocument/2006/relationships/image" Target="../media/image332.png"/><Relationship Id="rId15" Type="http://schemas.openxmlformats.org/officeDocument/2006/relationships/image" Target="../media/image330.wmf"/><Relationship Id="rId10" Type="http://schemas.openxmlformats.org/officeDocument/2006/relationships/oleObject" Target="../embeddings/oleObject128.bin"/><Relationship Id="rId4" Type="http://schemas.openxmlformats.org/officeDocument/2006/relationships/notesSlide" Target="../notesSlides/notesSlide644.xml"/><Relationship Id="rId9" Type="http://schemas.openxmlformats.org/officeDocument/2006/relationships/image" Target="../media/image327.wmf"/><Relationship Id="rId14" Type="http://schemas.openxmlformats.org/officeDocument/2006/relationships/oleObject" Target="../embeddings/oleObject130.bin"/></Relationships>
</file>

<file path=ppt/slides/_rels/slide646.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95.xml"/><Relationship Id="rId1" Type="http://schemas.openxmlformats.org/officeDocument/2006/relationships/vmlDrawing" Target="../drawings/vmlDrawing46.vml"/><Relationship Id="rId6" Type="http://schemas.openxmlformats.org/officeDocument/2006/relationships/image" Target="../media/image329.wmf"/><Relationship Id="rId5" Type="http://schemas.openxmlformats.org/officeDocument/2006/relationships/oleObject" Target="../embeddings/oleObject132.bin"/><Relationship Id="rId10" Type="http://schemas.openxmlformats.org/officeDocument/2006/relationships/image" Target="../media/image333.wmf"/><Relationship Id="rId4" Type="http://schemas.openxmlformats.org/officeDocument/2006/relationships/notesSlide" Target="../notesSlides/notesSlide645.xml"/><Relationship Id="rId9" Type="http://schemas.openxmlformats.org/officeDocument/2006/relationships/oleObject" Target="../embeddings/oleObject134.bin"/></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vmlDrawing" Target="../drawings/vmlDrawing47.vml"/><Relationship Id="rId6" Type="http://schemas.openxmlformats.org/officeDocument/2006/relationships/image" Target="../media/image334.wmf"/><Relationship Id="rId5" Type="http://schemas.openxmlformats.org/officeDocument/2006/relationships/oleObject" Target="../embeddings/oleObject135.bin"/><Relationship Id="rId4" Type="http://schemas.openxmlformats.org/officeDocument/2006/relationships/notesSlide" Target="../notesSlides/notesSlide647.xml"/></Relationships>
</file>

<file path=ppt/slides/_rels/slide6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8.xml"/><Relationship Id="rId1" Type="http://schemas.openxmlformats.org/officeDocument/2006/relationships/vmlDrawing" Target="../drawings/vmlDrawing48.vml"/><Relationship Id="rId6" Type="http://schemas.openxmlformats.org/officeDocument/2006/relationships/image" Target="../media/image335.wmf"/><Relationship Id="rId5" Type="http://schemas.openxmlformats.org/officeDocument/2006/relationships/oleObject" Target="../embeddings/oleObject136.bin"/><Relationship Id="rId4" Type="http://schemas.openxmlformats.org/officeDocument/2006/relationships/notesSlide" Target="../notesSlides/notesSlide64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vmlDrawing" Target="../drawings/vmlDrawing49.vml"/><Relationship Id="rId6" Type="http://schemas.openxmlformats.org/officeDocument/2006/relationships/image" Target="../media/image342.wmf"/><Relationship Id="rId5" Type="http://schemas.openxmlformats.org/officeDocument/2006/relationships/oleObject" Target="../embeddings/oleObject137.bin"/><Relationship Id="rId4" Type="http://schemas.openxmlformats.org/officeDocument/2006/relationships/notesSlide" Target="../notesSlides/notesSlide65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724.xml"/><Relationship Id="rId1" Type="http://schemas.openxmlformats.org/officeDocument/2006/relationships/vmlDrawing" Target="../drawings/vmlDrawing50.vml"/><Relationship Id="rId6" Type="http://schemas.openxmlformats.org/officeDocument/2006/relationships/image" Target="../media/image356.wmf"/><Relationship Id="rId5" Type="http://schemas.openxmlformats.org/officeDocument/2006/relationships/oleObject" Target="../embeddings/oleObject138.bin"/><Relationship Id="rId10" Type="http://schemas.openxmlformats.org/officeDocument/2006/relationships/image" Target="../media/image358.wmf"/><Relationship Id="rId4" Type="http://schemas.openxmlformats.org/officeDocument/2006/relationships/notesSlide" Target="../notesSlides/notesSlide674.xml"/><Relationship Id="rId9" Type="http://schemas.openxmlformats.org/officeDocument/2006/relationships/oleObject" Target="../embeddings/oleObject140.bin"/></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image" Target="../media/image360.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62.wmf"/><Relationship Id="rId2" Type="http://schemas.openxmlformats.org/officeDocument/2006/relationships/tags" Target="../tags/tag726.xml"/><Relationship Id="rId1" Type="http://schemas.openxmlformats.org/officeDocument/2006/relationships/vmlDrawing" Target="../drawings/vmlDrawing51.vml"/><Relationship Id="rId6" Type="http://schemas.openxmlformats.org/officeDocument/2006/relationships/image" Target="../media/image359.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61.wmf"/><Relationship Id="rId4" Type="http://schemas.openxmlformats.org/officeDocument/2006/relationships/notesSlide" Target="../notesSlides/notesSlide676.xml"/><Relationship Id="rId9" Type="http://schemas.openxmlformats.org/officeDocument/2006/relationships/oleObject" Target="../embeddings/oleObject143.bin"/></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36.xml"/><Relationship Id="rId1" Type="http://schemas.openxmlformats.org/officeDocument/2006/relationships/vmlDrawing" Target="../drawings/vmlDrawing52.vml"/><Relationship Id="rId6" Type="http://schemas.openxmlformats.org/officeDocument/2006/relationships/image" Target="../media/image368.wmf"/><Relationship Id="rId5" Type="http://schemas.openxmlformats.org/officeDocument/2006/relationships/oleObject" Target="../embeddings/oleObject145.bin"/><Relationship Id="rId10" Type="http://schemas.openxmlformats.org/officeDocument/2006/relationships/image" Target="../media/image370.wmf"/><Relationship Id="rId4" Type="http://schemas.openxmlformats.org/officeDocument/2006/relationships/notesSlide" Target="../notesSlides/notesSlide686.xml"/><Relationship Id="rId9" Type="http://schemas.openxmlformats.org/officeDocument/2006/relationships/oleObject" Target="../embeddings/oleObject147.bin"/></Relationships>
</file>

<file path=ppt/slides/_rels/slide688.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37.xml"/><Relationship Id="rId1" Type="http://schemas.openxmlformats.org/officeDocument/2006/relationships/vmlDrawing" Target="../drawings/vmlDrawing53.vml"/><Relationship Id="rId6" Type="http://schemas.openxmlformats.org/officeDocument/2006/relationships/image" Target="../media/image371.wmf"/><Relationship Id="rId5" Type="http://schemas.openxmlformats.org/officeDocument/2006/relationships/oleObject" Target="../embeddings/oleObject148.bin"/><Relationship Id="rId4" Type="http://schemas.openxmlformats.org/officeDocument/2006/relationships/notesSlide" Target="../notesSlides/notesSlide68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79.wmf"/><Relationship Id="rId2" Type="http://schemas.openxmlformats.org/officeDocument/2006/relationships/tags" Target="../tags/tag746.xml"/><Relationship Id="rId1" Type="http://schemas.openxmlformats.org/officeDocument/2006/relationships/vmlDrawing" Target="../drawings/vmlDrawing54.vml"/><Relationship Id="rId6" Type="http://schemas.openxmlformats.org/officeDocument/2006/relationships/image" Target="../media/image37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78.wmf"/><Relationship Id="rId4" Type="http://schemas.openxmlformats.org/officeDocument/2006/relationships/notesSlide" Target="../notesSlides/notesSlide696.xml"/><Relationship Id="rId9" Type="http://schemas.openxmlformats.org/officeDocument/2006/relationships/oleObject" Target="../embeddings/oleObject152.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55.xml"/><Relationship Id="rId1" Type="http://schemas.openxmlformats.org/officeDocument/2006/relationships/vmlDrawing" Target="../drawings/vmlDrawing55.vml"/><Relationship Id="rId6" Type="http://schemas.openxmlformats.org/officeDocument/2006/relationships/image" Target="../media/image381.wmf"/><Relationship Id="rId5" Type="http://schemas.openxmlformats.org/officeDocument/2006/relationships/oleObject" Target="../embeddings/oleObject154.bin"/><Relationship Id="rId10" Type="http://schemas.openxmlformats.org/officeDocument/2006/relationships/image" Target="../media/image383.wmf"/><Relationship Id="rId4" Type="http://schemas.openxmlformats.org/officeDocument/2006/relationships/notesSlide" Target="../notesSlides/notesSlide705.xml"/><Relationship Id="rId9" Type="http://schemas.openxmlformats.org/officeDocument/2006/relationships/oleObject" Target="../embeddings/oleObject156.bin"/></Relationships>
</file>

<file path=ppt/slides/_rels/slide7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6.xml"/><Relationship Id="rId1" Type="http://schemas.openxmlformats.org/officeDocument/2006/relationships/vmlDrawing" Target="../drawings/vmlDrawing56.vml"/><Relationship Id="rId6" Type="http://schemas.openxmlformats.org/officeDocument/2006/relationships/image" Target="../media/image384.wmf"/><Relationship Id="rId5" Type="http://schemas.openxmlformats.org/officeDocument/2006/relationships/oleObject" Target="../embeddings/oleObject157.bin"/><Relationship Id="rId4" Type="http://schemas.openxmlformats.org/officeDocument/2006/relationships/notesSlide" Target="../notesSlides/notesSlide70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6.xml"/><Relationship Id="rId1" Type="http://schemas.openxmlformats.org/officeDocument/2006/relationships/vmlDrawing" Target="../drawings/vmlDrawing57.vml"/><Relationship Id="rId6" Type="http://schemas.openxmlformats.org/officeDocument/2006/relationships/image" Target="../media/image387.wmf"/><Relationship Id="rId5" Type="http://schemas.openxmlformats.org/officeDocument/2006/relationships/oleObject" Target="../embeddings/oleObject158.bin"/><Relationship Id="rId4" Type="http://schemas.openxmlformats.org/officeDocument/2006/relationships/notesSlide" Target="../notesSlides/notesSlide71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96.wmf"/><Relationship Id="rId2" Type="http://schemas.openxmlformats.org/officeDocument/2006/relationships/tags" Target="../tags/tag783.xml"/><Relationship Id="rId1" Type="http://schemas.openxmlformats.org/officeDocument/2006/relationships/vmlDrawing" Target="../drawings/vmlDrawing58.vml"/><Relationship Id="rId6" Type="http://schemas.openxmlformats.org/officeDocument/2006/relationships/image" Target="../media/image393.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95.wmf"/><Relationship Id="rId4" Type="http://schemas.openxmlformats.org/officeDocument/2006/relationships/notesSlide" Target="../notesSlides/notesSlide733.xml"/><Relationship Id="rId9" Type="http://schemas.openxmlformats.org/officeDocument/2006/relationships/oleObject" Target="../embeddings/oleObject161.bin"/></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oleObject" Target="../embeddings/oleObject167.bin"/><Relationship Id="rId18" Type="http://schemas.openxmlformats.org/officeDocument/2006/relationships/image" Target="../media/image406.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403.wmf"/><Relationship Id="rId17" Type="http://schemas.openxmlformats.org/officeDocument/2006/relationships/oleObject" Target="../embeddings/oleObject169.bin"/><Relationship Id="rId2" Type="http://schemas.openxmlformats.org/officeDocument/2006/relationships/tags" Target="../tags/tag790.xml"/><Relationship Id="rId16" Type="http://schemas.openxmlformats.org/officeDocument/2006/relationships/image" Target="../media/image405.wmf"/><Relationship Id="rId20" Type="http://schemas.openxmlformats.org/officeDocument/2006/relationships/image" Target="../media/image407.wmf"/><Relationship Id="rId1" Type="http://schemas.openxmlformats.org/officeDocument/2006/relationships/vmlDrawing" Target="../drawings/vmlDrawing59.vml"/><Relationship Id="rId6" Type="http://schemas.openxmlformats.org/officeDocument/2006/relationships/image" Target="../media/image400.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402.wmf"/><Relationship Id="rId19" Type="http://schemas.openxmlformats.org/officeDocument/2006/relationships/oleObject" Target="../embeddings/oleObject170.bin"/><Relationship Id="rId4" Type="http://schemas.openxmlformats.org/officeDocument/2006/relationships/notesSlide" Target="../notesSlides/notesSlide740.xml"/><Relationship Id="rId9" Type="http://schemas.openxmlformats.org/officeDocument/2006/relationships/oleObject" Target="../embeddings/oleObject165.bin"/><Relationship Id="rId14" Type="http://schemas.openxmlformats.org/officeDocument/2006/relationships/image" Target="../media/image404.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99.xml"/><Relationship Id="rId1" Type="http://schemas.openxmlformats.org/officeDocument/2006/relationships/vmlDrawing" Target="../drawings/vmlDrawing60.vml"/><Relationship Id="rId6" Type="http://schemas.openxmlformats.org/officeDocument/2006/relationships/image" Target="../media/image411.wmf"/><Relationship Id="rId5" Type="http://schemas.openxmlformats.org/officeDocument/2006/relationships/oleObject" Target="../embeddings/oleObject171.bin"/><Relationship Id="rId10" Type="http://schemas.openxmlformats.org/officeDocument/2006/relationships/image" Target="../media/image413.wmf"/><Relationship Id="rId4" Type="http://schemas.openxmlformats.org/officeDocument/2006/relationships/notesSlide" Target="../notesSlides/notesSlide749.xml"/><Relationship Id="rId9" Type="http://schemas.openxmlformats.org/officeDocument/2006/relationships/oleObject" Target="../embeddings/oleObject173.bin"/></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9.xml"/><Relationship Id="rId1" Type="http://schemas.openxmlformats.org/officeDocument/2006/relationships/vmlDrawing" Target="../drawings/vmlDrawing61.vml"/><Relationship Id="rId6" Type="http://schemas.openxmlformats.org/officeDocument/2006/relationships/image" Target="../media/image418.wmf"/><Relationship Id="rId5" Type="http://schemas.openxmlformats.org/officeDocument/2006/relationships/oleObject" Target="../embeddings/oleObject174.bin"/><Relationship Id="rId4" Type="http://schemas.openxmlformats.org/officeDocument/2006/relationships/notesSlide" Target="../notesSlides/notesSlide759.xml"/></Relationships>
</file>

<file path=ppt/slides/_rels/slide7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vmlDrawing" Target="../drawings/vmlDrawing62.vml"/><Relationship Id="rId6" Type="http://schemas.openxmlformats.org/officeDocument/2006/relationships/image" Target="../media/image281.wmf"/><Relationship Id="rId5" Type="http://schemas.openxmlformats.org/officeDocument/2006/relationships/oleObject" Target="../embeddings/oleObject175.bin"/><Relationship Id="rId4" Type="http://schemas.openxmlformats.org/officeDocument/2006/relationships/notesSlide" Target="../notesSlides/notesSlide760.xml"/></Relationships>
</file>

<file path=ppt/slides/_rels/slide76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811.xml"/><Relationship Id="rId1" Type="http://schemas.openxmlformats.org/officeDocument/2006/relationships/vmlDrawing" Target="../drawings/vmlDrawing63.vml"/><Relationship Id="rId6" Type="http://schemas.openxmlformats.org/officeDocument/2006/relationships/image" Target="../media/image419.wmf"/><Relationship Id="rId5" Type="http://schemas.openxmlformats.org/officeDocument/2006/relationships/oleObject" Target="../embeddings/oleObject176.bin"/><Relationship Id="rId10" Type="http://schemas.openxmlformats.org/officeDocument/2006/relationships/image" Target="../media/image421.wmf"/><Relationship Id="rId4" Type="http://schemas.openxmlformats.org/officeDocument/2006/relationships/notesSlide" Target="../notesSlides/notesSlide761.xml"/><Relationship Id="rId9" Type="http://schemas.openxmlformats.org/officeDocument/2006/relationships/oleObject" Target="../embeddings/oleObject178.bin"/></Relationships>
</file>

<file path=ppt/slides/_rels/slide763.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812.xml"/><Relationship Id="rId1" Type="http://schemas.openxmlformats.org/officeDocument/2006/relationships/vmlDrawing" Target="../drawings/vmlDrawing64.vml"/><Relationship Id="rId6" Type="http://schemas.openxmlformats.org/officeDocument/2006/relationships/image" Target="../media/image422.wmf"/><Relationship Id="rId5" Type="http://schemas.openxmlformats.org/officeDocument/2006/relationships/oleObject" Target="../embeddings/oleObject179.bin"/><Relationship Id="rId4" Type="http://schemas.openxmlformats.org/officeDocument/2006/relationships/notesSlide" Target="../notesSlides/notesSlide762.xml"/></Relationships>
</file>

<file path=ppt/slides/_rels/slide764.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813.xml"/><Relationship Id="rId1" Type="http://schemas.openxmlformats.org/officeDocument/2006/relationships/vmlDrawing" Target="../drawings/vmlDrawing65.vml"/><Relationship Id="rId6" Type="http://schemas.openxmlformats.org/officeDocument/2006/relationships/image" Target="../media/image424.wmf"/><Relationship Id="rId5" Type="http://schemas.openxmlformats.org/officeDocument/2006/relationships/oleObject" Target="../embeddings/oleObject181.bin"/><Relationship Id="rId4" Type="http://schemas.openxmlformats.org/officeDocument/2006/relationships/notesSlide" Target="../notesSlides/notesSlide763.xml"/></Relationships>
</file>

<file path=ppt/slides/_rels/slide765.xml.rels><?xml version="1.0" encoding="UTF-8" standalone="yes"?>
<Relationships xmlns="http://schemas.openxmlformats.org/package/2006/relationships"><Relationship Id="rId8" Type="http://schemas.openxmlformats.org/officeDocument/2006/relationships/image" Target="../media/image427.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429.wmf"/><Relationship Id="rId2" Type="http://schemas.openxmlformats.org/officeDocument/2006/relationships/tags" Target="../tags/tag814.xml"/><Relationship Id="rId1" Type="http://schemas.openxmlformats.org/officeDocument/2006/relationships/vmlDrawing" Target="../drawings/vmlDrawing66.vml"/><Relationship Id="rId6" Type="http://schemas.openxmlformats.org/officeDocument/2006/relationships/image" Target="../media/image426.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428.wmf"/><Relationship Id="rId4" Type="http://schemas.openxmlformats.org/officeDocument/2006/relationships/notesSlide" Target="../notesSlides/notesSlide764.xml"/><Relationship Id="rId9" Type="http://schemas.openxmlformats.org/officeDocument/2006/relationships/oleObject" Target="../embeddings/oleObject185.bin"/><Relationship Id="rId14" Type="http://schemas.openxmlformats.org/officeDocument/2006/relationships/image" Target="../media/image430.wmf"/></Relationships>
</file>

<file path=ppt/slides/_rels/slide766.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815.xml"/><Relationship Id="rId1" Type="http://schemas.openxmlformats.org/officeDocument/2006/relationships/vmlDrawing" Target="../drawings/vmlDrawing67.vml"/><Relationship Id="rId6" Type="http://schemas.openxmlformats.org/officeDocument/2006/relationships/image" Target="../media/image431.wmf"/><Relationship Id="rId5" Type="http://schemas.openxmlformats.org/officeDocument/2006/relationships/oleObject" Target="../embeddings/oleObject188.bin"/><Relationship Id="rId4" Type="http://schemas.openxmlformats.org/officeDocument/2006/relationships/notesSlide" Target="../notesSlides/notesSlide76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7.xml"/><Relationship Id="rId1" Type="http://schemas.openxmlformats.org/officeDocument/2006/relationships/vmlDrawing" Target="../drawings/vmlDrawing68.vml"/><Relationship Id="rId6" Type="http://schemas.openxmlformats.org/officeDocument/2006/relationships/image" Target="../media/image442.wmf"/><Relationship Id="rId5" Type="http://schemas.openxmlformats.org/officeDocument/2006/relationships/oleObject" Target="../embeddings/oleObject190.bin"/><Relationship Id="rId4" Type="http://schemas.openxmlformats.org/officeDocument/2006/relationships/notesSlide" Target="../notesSlides/notesSlide78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8" Type="http://schemas.openxmlformats.org/officeDocument/2006/relationships/image" Target="../media/image463.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58.xml"/><Relationship Id="rId1" Type="http://schemas.openxmlformats.org/officeDocument/2006/relationships/vmlDrawing" Target="../drawings/vmlDrawing69.vml"/><Relationship Id="rId6" Type="http://schemas.openxmlformats.org/officeDocument/2006/relationships/image" Target="../media/image462.wmf"/><Relationship Id="rId5" Type="http://schemas.openxmlformats.org/officeDocument/2006/relationships/oleObject" Target="../embeddings/oleObject191.bin"/><Relationship Id="rId4" Type="http://schemas.openxmlformats.org/officeDocument/2006/relationships/notesSlide" Target="../notesSlides/notesSlide80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67.wmf"/><Relationship Id="rId2" Type="http://schemas.openxmlformats.org/officeDocument/2006/relationships/tags" Target="../tags/tag859.xml"/><Relationship Id="rId1" Type="http://schemas.openxmlformats.org/officeDocument/2006/relationships/vmlDrawing" Target="../drawings/vmlDrawing70.vml"/><Relationship Id="rId6" Type="http://schemas.openxmlformats.org/officeDocument/2006/relationships/image" Target="../media/image464.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66.wmf"/><Relationship Id="rId4" Type="http://schemas.openxmlformats.org/officeDocument/2006/relationships/notesSlide" Target="../notesSlides/notesSlide809.xml"/><Relationship Id="rId9" Type="http://schemas.openxmlformats.org/officeDocument/2006/relationships/oleObject" Target="../embeddings/oleObject195.bin"/></Relationships>
</file>

<file path=ppt/slides/_rels/slide811.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70.wmf"/><Relationship Id="rId2" Type="http://schemas.openxmlformats.org/officeDocument/2006/relationships/tags" Target="../tags/tag860.xml"/><Relationship Id="rId1" Type="http://schemas.openxmlformats.org/officeDocument/2006/relationships/vmlDrawing" Target="../drawings/vmlDrawing71.vml"/><Relationship Id="rId6" Type="http://schemas.openxmlformats.org/officeDocument/2006/relationships/image" Target="../media/image472.png"/><Relationship Id="rId11" Type="http://schemas.openxmlformats.org/officeDocument/2006/relationships/oleObject" Target="../embeddings/oleObject199.bin"/><Relationship Id="rId5" Type="http://schemas.openxmlformats.org/officeDocument/2006/relationships/image" Target="../media/image471.emf"/><Relationship Id="rId10" Type="http://schemas.openxmlformats.org/officeDocument/2006/relationships/image" Target="../media/image469.wmf"/><Relationship Id="rId4" Type="http://schemas.openxmlformats.org/officeDocument/2006/relationships/notesSlide" Target="../notesSlides/notesSlide810.xml"/><Relationship Id="rId9" Type="http://schemas.openxmlformats.org/officeDocument/2006/relationships/oleObject" Target="../embeddings/oleObject198.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2.vml"/><Relationship Id="rId6" Type="http://schemas.openxmlformats.org/officeDocument/2006/relationships/image" Target="../media/image473.wmf"/><Relationship Id="rId5" Type="http://schemas.openxmlformats.org/officeDocument/2006/relationships/oleObject" Target="../embeddings/oleObject200.bin"/><Relationship Id="rId4" Type="http://schemas.openxmlformats.org/officeDocument/2006/relationships/notesSlide" Target="../notesSlides/notesSlide812.xml"/></Relationships>
</file>

<file path=ppt/slides/_rels/slide8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3.xml"/><Relationship Id="rId1" Type="http://schemas.openxmlformats.org/officeDocument/2006/relationships/vmlDrawing" Target="../drawings/vmlDrawing73.vml"/><Relationship Id="rId6" Type="http://schemas.openxmlformats.org/officeDocument/2006/relationships/image" Target="../media/image474.wmf"/><Relationship Id="rId5" Type="http://schemas.openxmlformats.org/officeDocument/2006/relationships/oleObject" Target="../embeddings/oleObject201.bin"/><Relationship Id="rId4" Type="http://schemas.openxmlformats.org/officeDocument/2006/relationships/notesSlide" Target="../notesSlides/notesSlide81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8" Type="http://schemas.openxmlformats.org/officeDocument/2006/relationships/image" Target="../media/image494.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90.xml"/><Relationship Id="rId1" Type="http://schemas.openxmlformats.org/officeDocument/2006/relationships/vmlDrawing" Target="../drawings/vmlDrawing74.vml"/><Relationship Id="rId6" Type="http://schemas.openxmlformats.org/officeDocument/2006/relationships/image" Target="../media/image493.wmf"/><Relationship Id="rId5" Type="http://schemas.openxmlformats.org/officeDocument/2006/relationships/oleObject" Target="../embeddings/oleObject202.bin"/><Relationship Id="rId4" Type="http://schemas.openxmlformats.org/officeDocument/2006/relationships/notesSlide" Target="../notesSlides/notesSlide84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0.xml"/><Relationship Id="rId1" Type="http://schemas.openxmlformats.org/officeDocument/2006/relationships/vmlDrawing" Target="../drawings/vmlDrawing75.vml"/><Relationship Id="rId6" Type="http://schemas.openxmlformats.org/officeDocument/2006/relationships/image" Target="../media/image505.wmf"/><Relationship Id="rId5" Type="http://schemas.openxmlformats.org/officeDocument/2006/relationships/oleObject" Target="../embeddings/oleObject204.bin"/><Relationship Id="rId4" Type="http://schemas.openxmlformats.org/officeDocument/2006/relationships/notesSlide" Target="../notesSlides/notesSlide85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907.xml"/><Relationship Id="rId1" Type="http://schemas.openxmlformats.org/officeDocument/2006/relationships/vmlDrawing" Target="../drawings/vmlDrawing76.vml"/><Relationship Id="rId6" Type="http://schemas.openxmlformats.org/officeDocument/2006/relationships/image" Target="../media/image510.wmf"/><Relationship Id="rId5" Type="http://schemas.openxmlformats.org/officeDocument/2006/relationships/oleObject" Target="../embeddings/oleObject205.bin"/><Relationship Id="rId10" Type="http://schemas.openxmlformats.org/officeDocument/2006/relationships/image" Target="../media/image512.wmf"/><Relationship Id="rId4" Type="http://schemas.openxmlformats.org/officeDocument/2006/relationships/notesSlide" Target="../notesSlides/notesSlide857.xml"/><Relationship Id="rId9" Type="http://schemas.openxmlformats.org/officeDocument/2006/relationships/oleObject" Target="../embeddings/oleObject207.bin"/></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slideLayout" Target="../slideLayouts/slideLayout2.xml"/><Relationship Id="rId7" Type="http://schemas.openxmlformats.org/officeDocument/2006/relationships/oleObject" Target="../embeddings/oleObject209.bin"/><Relationship Id="rId12" Type="http://schemas.openxmlformats.org/officeDocument/2006/relationships/image" Target="../media/image526.wmf"/><Relationship Id="rId2" Type="http://schemas.openxmlformats.org/officeDocument/2006/relationships/tags" Target="../tags/tag938.xml"/><Relationship Id="rId1" Type="http://schemas.openxmlformats.org/officeDocument/2006/relationships/vmlDrawing" Target="../drawings/vmlDrawing77.vml"/><Relationship Id="rId6" Type="http://schemas.openxmlformats.org/officeDocument/2006/relationships/image" Target="../media/image523.wmf"/><Relationship Id="rId11" Type="http://schemas.openxmlformats.org/officeDocument/2006/relationships/oleObject" Target="../embeddings/oleObject211.bin"/><Relationship Id="rId5" Type="http://schemas.openxmlformats.org/officeDocument/2006/relationships/oleObject" Target="../embeddings/oleObject208.bin"/><Relationship Id="rId10" Type="http://schemas.openxmlformats.org/officeDocument/2006/relationships/image" Target="../media/image525.wmf"/><Relationship Id="rId4" Type="http://schemas.openxmlformats.org/officeDocument/2006/relationships/notesSlide" Target="../notesSlides/notesSlide888.xml"/><Relationship Id="rId9" Type="http://schemas.openxmlformats.org/officeDocument/2006/relationships/oleObject" Target="../embeddings/oleObject2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997.xml"/><Relationship Id="rId1" Type="http://schemas.openxmlformats.org/officeDocument/2006/relationships/vmlDrawing" Target="../drawings/vmlDrawing78.vml"/><Relationship Id="rId6" Type="http://schemas.openxmlformats.org/officeDocument/2006/relationships/image" Target="../media/image537.wmf"/><Relationship Id="rId5" Type="http://schemas.openxmlformats.org/officeDocument/2006/relationships/oleObject" Target="../embeddings/oleObject212.bin"/><Relationship Id="rId10" Type="http://schemas.openxmlformats.org/officeDocument/2006/relationships/image" Target="../media/image539.wmf"/><Relationship Id="rId4" Type="http://schemas.openxmlformats.org/officeDocument/2006/relationships/notesSlide" Target="../notesSlides/notesSlide947.xml"/><Relationship Id="rId9" Type="http://schemas.openxmlformats.org/officeDocument/2006/relationships/oleObject" Target="../embeddings/oleObject214.bin"/></Relationships>
</file>

<file path=ppt/slides/_rels/slide949.xml.rels><?xml version="1.0" encoding="UTF-8" standalone="yes"?>
<Relationships xmlns="http://schemas.openxmlformats.org/package/2006/relationships"><Relationship Id="rId8" Type="http://schemas.openxmlformats.org/officeDocument/2006/relationships/image" Target="../media/image541.wmf"/><Relationship Id="rId3" Type="http://schemas.openxmlformats.org/officeDocument/2006/relationships/slideLayout" Target="../slideLayouts/slideLayout2.xml"/><Relationship Id="rId7" Type="http://schemas.openxmlformats.org/officeDocument/2006/relationships/oleObject" Target="../embeddings/oleObject216.bin"/><Relationship Id="rId2" Type="http://schemas.openxmlformats.org/officeDocument/2006/relationships/tags" Target="../tags/tag998.xml"/><Relationship Id="rId1" Type="http://schemas.openxmlformats.org/officeDocument/2006/relationships/vmlDrawing" Target="../drawings/vmlDrawing79.vml"/><Relationship Id="rId6" Type="http://schemas.openxmlformats.org/officeDocument/2006/relationships/image" Target="../media/image540.wmf"/><Relationship Id="rId5" Type="http://schemas.openxmlformats.org/officeDocument/2006/relationships/oleObject" Target="../embeddings/oleObject215.bin"/><Relationship Id="rId10" Type="http://schemas.openxmlformats.org/officeDocument/2006/relationships/image" Target="../media/image542.wmf"/><Relationship Id="rId4" Type="http://schemas.openxmlformats.org/officeDocument/2006/relationships/notesSlide" Target="../notesSlides/notesSlide948.xml"/><Relationship Id="rId9" Type="http://schemas.openxmlformats.org/officeDocument/2006/relationships/oleObject" Target="../embeddings/oleObject21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image" Target="../media/image547.wmf"/><Relationship Id="rId3" Type="http://schemas.openxmlformats.org/officeDocument/2006/relationships/slideLayout" Target="../slideLayouts/slideLayout2.xml"/><Relationship Id="rId7" Type="http://schemas.openxmlformats.org/officeDocument/2006/relationships/oleObject" Target="../embeddings/oleObject219.bin"/><Relationship Id="rId2" Type="http://schemas.openxmlformats.org/officeDocument/2006/relationships/tags" Target="../tags/tag1004.xml"/><Relationship Id="rId1" Type="http://schemas.openxmlformats.org/officeDocument/2006/relationships/vmlDrawing" Target="../drawings/vmlDrawing80.vml"/><Relationship Id="rId6" Type="http://schemas.openxmlformats.org/officeDocument/2006/relationships/image" Target="../media/image546.wmf"/><Relationship Id="rId5" Type="http://schemas.openxmlformats.org/officeDocument/2006/relationships/oleObject" Target="../embeddings/oleObject218.bin"/><Relationship Id="rId10" Type="http://schemas.openxmlformats.org/officeDocument/2006/relationships/image" Target="../media/image548.wmf"/><Relationship Id="rId4" Type="http://schemas.openxmlformats.org/officeDocument/2006/relationships/notesSlide" Target="../notesSlides/notesSlide954.xml"/><Relationship Id="rId9" Type="http://schemas.openxmlformats.org/officeDocument/2006/relationships/oleObject" Target="../embeddings/oleObject220.bin"/></Relationships>
</file>

<file path=ppt/slides/_rels/slide956.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22.bin"/><Relationship Id="rId12" Type="http://schemas.openxmlformats.org/officeDocument/2006/relationships/image" Target="../media/image552.wmf"/><Relationship Id="rId2" Type="http://schemas.openxmlformats.org/officeDocument/2006/relationships/tags" Target="../tags/tag1005.xml"/><Relationship Id="rId1" Type="http://schemas.openxmlformats.org/officeDocument/2006/relationships/vmlDrawing" Target="../drawings/vmlDrawing81.vml"/><Relationship Id="rId6" Type="http://schemas.openxmlformats.org/officeDocument/2006/relationships/image" Target="../media/image549.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551.wmf"/><Relationship Id="rId4" Type="http://schemas.openxmlformats.org/officeDocument/2006/relationships/notesSlide" Target="../notesSlides/notesSlide955.xml"/><Relationship Id="rId9" Type="http://schemas.openxmlformats.org/officeDocument/2006/relationships/oleObject" Target="../embeddings/oleObject223.bin"/></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image" Target="../media/image557.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1012.xml"/><Relationship Id="rId1" Type="http://schemas.openxmlformats.org/officeDocument/2006/relationships/vmlDrawing" Target="../drawings/vmlDrawing82.vml"/><Relationship Id="rId6" Type="http://schemas.openxmlformats.org/officeDocument/2006/relationships/image" Target="../media/image556.wmf"/><Relationship Id="rId5" Type="http://schemas.openxmlformats.org/officeDocument/2006/relationships/oleObject" Target="../embeddings/oleObject225.bin"/><Relationship Id="rId10" Type="http://schemas.openxmlformats.org/officeDocument/2006/relationships/image" Target="../media/image558.wmf"/><Relationship Id="rId4" Type="http://schemas.openxmlformats.org/officeDocument/2006/relationships/notesSlide" Target="../notesSlides/notesSlide962.xml"/><Relationship Id="rId9" Type="http://schemas.openxmlformats.org/officeDocument/2006/relationships/oleObject" Target="../embeddings/oleObject227.bin"/></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29.bin"/><Relationship Id="rId2" Type="http://schemas.openxmlformats.org/officeDocument/2006/relationships/tags" Target="../tags/tag1018.xml"/><Relationship Id="rId1" Type="http://schemas.openxmlformats.org/officeDocument/2006/relationships/vmlDrawing" Target="../drawings/vmlDrawing83.vml"/><Relationship Id="rId6" Type="http://schemas.openxmlformats.org/officeDocument/2006/relationships/image" Target="../media/image562.wmf"/><Relationship Id="rId5" Type="http://schemas.openxmlformats.org/officeDocument/2006/relationships/oleObject" Target="../embeddings/oleObject228.bin"/><Relationship Id="rId10" Type="http://schemas.openxmlformats.org/officeDocument/2006/relationships/image" Target="../media/image564.wmf"/><Relationship Id="rId4" Type="http://schemas.openxmlformats.org/officeDocument/2006/relationships/notesSlide" Target="../notesSlides/notesSlide968.xml"/><Relationship Id="rId9" Type="http://schemas.openxmlformats.org/officeDocument/2006/relationships/oleObject" Target="../embeddings/oleObject230.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32.bin"/><Relationship Id="rId2" Type="http://schemas.openxmlformats.org/officeDocument/2006/relationships/tags" Target="../tags/tag1024.xml"/><Relationship Id="rId1" Type="http://schemas.openxmlformats.org/officeDocument/2006/relationships/vmlDrawing" Target="../drawings/vmlDrawing84.vml"/><Relationship Id="rId6" Type="http://schemas.openxmlformats.org/officeDocument/2006/relationships/image" Target="../media/image568.wmf"/><Relationship Id="rId5" Type="http://schemas.openxmlformats.org/officeDocument/2006/relationships/oleObject" Target="../embeddings/oleObject231.bin"/><Relationship Id="rId10" Type="http://schemas.openxmlformats.org/officeDocument/2006/relationships/image" Target="../media/image570.wmf"/><Relationship Id="rId4" Type="http://schemas.openxmlformats.org/officeDocument/2006/relationships/notesSlide" Target="../notesSlides/notesSlide974.xml"/><Relationship Id="rId9" Type="http://schemas.openxmlformats.org/officeDocument/2006/relationships/oleObject" Target="../embeddings/oleObject233.bin"/></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image" Target="../media/image574.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1030.xml"/><Relationship Id="rId1" Type="http://schemas.openxmlformats.org/officeDocument/2006/relationships/vmlDrawing" Target="../drawings/vmlDrawing85.vml"/><Relationship Id="rId6" Type="http://schemas.openxmlformats.org/officeDocument/2006/relationships/image" Target="../media/image546.wmf"/><Relationship Id="rId5" Type="http://schemas.openxmlformats.org/officeDocument/2006/relationships/oleObject" Target="../embeddings/oleObject234.bin"/><Relationship Id="rId10" Type="http://schemas.openxmlformats.org/officeDocument/2006/relationships/image" Target="../media/image575.wmf"/><Relationship Id="rId4" Type="http://schemas.openxmlformats.org/officeDocument/2006/relationships/notesSlide" Target="../notesSlides/notesSlide980.xml"/><Relationship Id="rId9" Type="http://schemas.openxmlformats.org/officeDocument/2006/relationships/oleObject" Target="../embeddings/oleObject236.bin"/></Relationships>
</file>

<file path=ppt/slides/_rels/slide982.xml.rels><?xml version="1.0" encoding="UTF-8" standalone="yes"?>
<Relationships xmlns="http://schemas.openxmlformats.org/package/2006/relationships"><Relationship Id="rId8" Type="http://schemas.openxmlformats.org/officeDocument/2006/relationships/image" Target="../media/image577.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79.wmf"/><Relationship Id="rId2" Type="http://schemas.openxmlformats.org/officeDocument/2006/relationships/tags" Target="../tags/tag1031.xml"/><Relationship Id="rId1" Type="http://schemas.openxmlformats.org/officeDocument/2006/relationships/vmlDrawing" Target="../drawings/vmlDrawing86.vml"/><Relationship Id="rId6" Type="http://schemas.openxmlformats.org/officeDocument/2006/relationships/image" Target="../media/image576.wmf"/><Relationship Id="rId11" Type="http://schemas.openxmlformats.org/officeDocument/2006/relationships/oleObject" Target="../embeddings/oleObject240.bin"/><Relationship Id="rId5" Type="http://schemas.openxmlformats.org/officeDocument/2006/relationships/oleObject" Target="../embeddings/oleObject237.bin"/><Relationship Id="rId10" Type="http://schemas.openxmlformats.org/officeDocument/2006/relationships/image" Target="../media/image578.wmf"/><Relationship Id="rId4" Type="http://schemas.openxmlformats.org/officeDocument/2006/relationships/notesSlide" Target="../notesSlides/notesSlide981.xml"/><Relationship Id="rId9" Type="http://schemas.openxmlformats.org/officeDocument/2006/relationships/oleObject" Target="../embeddings/oleObject239.bin"/></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45.bin"/><Relationship Id="rId18" Type="http://schemas.openxmlformats.org/officeDocument/2006/relationships/image" Target="../media/image591.wmf"/><Relationship Id="rId3" Type="http://schemas.openxmlformats.org/officeDocument/2006/relationships/slideLayout" Target="../slideLayouts/slideLayout2.xml"/><Relationship Id="rId7" Type="http://schemas.openxmlformats.org/officeDocument/2006/relationships/oleObject" Target="../embeddings/oleObject242.bin"/><Relationship Id="rId12" Type="http://schemas.openxmlformats.org/officeDocument/2006/relationships/image" Target="../media/image588.wmf"/><Relationship Id="rId17" Type="http://schemas.openxmlformats.org/officeDocument/2006/relationships/oleObject" Target="../embeddings/oleObject247.bin"/><Relationship Id="rId2" Type="http://schemas.openxmlformats.org/officeDocument/2006/relationships/tags" Target="../tags/tag1040.xml"/><Relationship Id="rId16" Type="http://schemas.openxmlformats.org/officeDocument/2006/relationships/image" Target="../media/image590.wmf"/><Relationship Id="rId1" Type="http://schemas.openxmlformats.org/officeDocument/2006/relationships/vmlDrawing" Target="../drawings/vmlDrawing87.vml"/><Relationship Id="rId6" Type="http://schemas.openxmlformats.org/officeDocument/2006/relationships/image" Target="../media/image585.wmf"/><Relationship Id="rId11" Type="http://schemas.openxmlformats.org/officeDocument/2006/relationships/oleObject" Target="../embeddings/oleObject244.bin"/><Relationship Id="rId5" Type="http://schemas.openxmlformats.org/officeDocument/2006/relationships/oleObject" Target="../embeddings/oleObject241.bin"/><Relationship Id="rId15" Type="http://schemas.openxmlformats.org/officeDocument/2006/relationships/oleObject" Target="../embeddings/oleObject246.bin"/><Relationship Id="rId10" Type="http://schemas.openxmlformats.org/officeDocument/2006/relationships/image" Target="../media/image587.wmf"/><Relationship Id="rId4" Type="http://schemas.openxmlformats.org/officeDocument/2006/relationships/notesSlide" Target="../notesSlides/notesSlide990.xml"/><Relationship Id="rId9" Type="http://schemas.openxmlformats.org/officeDocument/2006/relationships/oleObject" Target="../embeddings/oleObject243.bin"/><Relationship Id="rId14" Type="http://schemas.openxmlformats.org/officeDocument/2006/relationships/image" Target="../media/image589.wmf"/></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52.bin"/><Relationship Id="rId18" Type="http://schemas.openxmlformats.org/officeDocument/2006/relationships/image" Target="../media/image593.wmf"/><Relationship Id="rId3" Type="http://schemas.openxmlformats.org/officeDocument/2006/relationships/slideLayout" Target="../slideLayouts/slideLayout2.xml"/><Relationship Id="rId7" Type="http://schemas.openxmlformats.org/officeDocument/2006/relationships/oleObject" Target="../embeddings/oleObject249.bin"/><Relationship Id="rId12" Type="http://schemas.openxmlformats.org/officeDocument/2006/relationships/image" Target="../media/image588.wmf"/><Relationship Id="rId17" Type="http://schemas.openxmlformats.org/officeDocument/2006/relationships/oleObject" Target="../embeddings/oleObject254.bin"/><Relationship Id="rId2" Type="http://schemas.openxmlformats.org/officeDocument/2006/relationships/tags" Target="../tags/tag1042.xml"/><Relationship Id="rId16" Type="http://schemas.openxmlformats.org/officeDocument/2006/relationships/image" Target="../media/image592.wmf"/><Relationship Id="rId20" Type="http://schemas.openxmlformats.org/officeDocument/2006/relationships/image" Target="../media/image594.wmf"/><Relationship Id="rId1" Type="http://schemas.openxmlformats.org/officeDocument/2006/relationships/vmlDrawing" Target="../drawings/vmlDrawing88.vml"/><Relationship Id="rId6" Type="http://schemas.openxmlformats.org/officeDocument/2006/relationships/image" Target="../media/image585.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oleObject" Target="../embeddings/oleObject253.bin"/><Relationship Id="rId10" Type="http://schemas.openxmlformats.org/officeDocument/2006/relationships/image" Target="../media/image587.wmf"/><Relationship Id="rId19" Type="http://schemas.openxmlformats.org/officeDocument/2006/relationships/oleObject" Target="../embeddings/oleObject255.bin"/><Relationship Id="rId4" Type="http://schemas.openxmlformats.org/officeDocument/2006/relationships/notesSlide" Target="../notesSlides/notesSlide992.xml"/><Relationship Id="rId9" Type="http://schemas.openxmlformats.org/officeDocument/2006/relationships/oleObject" Target="../embeddings/oleObject250.bin"/><Relationship Id="rId14" Type="http://schemas.openxmlformats.org/officeDocument/2006/relationships/image" Target="../media/image589.wmf"/></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image" Target="../media/image599.wmf"/><Relationship Id="rId13" Type="http://schemas.openxmlformats.org/officeDocument/2006/relationships/oleObject" Target="../embeddings/oleObject260.bin"/><Relationship Id="rId3" Type="http://schemas.openxmlformats.org/officeDocument/2006/relationships/slideLayout" Target="../slideLayouts/slideLayout2.xml"/><Relationship Id="rId7" Type="http://schemas.openxmlformats.org/officeDocument/2006/relationships/oleObject" Target="../embeddings/oleObject257.bin"/><Relationship Id="rId12" Type="http://schemas.openxmlformats.org/officeDocument/2006/relationships/image" Target="../media/image601.wmf"/><Relationship Id="rId2" Type="http://schemas.openxmlformats.org/officeDocument/2006/relationships/tags" Target="../tags/tag1048.xml"/><Relationship Id="rId1" Type="http://schemas.openxmlformats.org/officeDocument/2006/relationships/vmlDrawing" Target="../drawings/vmlDrawing89.vml"/><Relationship Id="rId6" Type="http://schemas.openxmlformats.org/officeDocument/2006/relationships/image" Target="../media/image598.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600.wmf"/><Relationship Id="rId4" Type="http://schemas.openxmlformats.org/officeDocument/2006/relationships/notesSlide" Target="../notesSlides/notesSlide998.xml"/><Relationship Id="rId9" Type="http://schemas.openxmlformats.org/officeDocument/2006/relationships/oleObject" Target="../embeddings/oleObject258.bin"/><Relationship Id="rId14" Type="http://schemas.openxmlformats.org/officeDocument/2006/relationships/image" Target="../media/image5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8B83BC3-069B-46AF-A4E6-C99928E1A4FA}" type="slidenum">
              <a:rPr lang="en-US" smtClean="0"/>
              <a:pPr/>
              <a:t>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
        <p:nvSpPr>
          <p:cNvPr id="8" name="TextBox 7">
            <a:extLst>
              <a:ext uri="{FF2B5EF4-FFF2-40B4-BE49-F238E27FC236}">
                <a16:creationId xmlns:a16="http://schemas.microsoft.com/office/drawing/2014/main" id="{2104F0BB-03E8-47EB-821A-5390E88285A4}"/>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9" name="Picture 8">
            <a:extLst>
              <a:ext uri="{FF2B5EF4-FFF2-40B4-BE49-F238E27FC236}">
                <a16:creationId xmlns:a16="http://schemas.microsoft.com/office/drawing/2014/main" id="{09173564-ABF7-42C6-903F-499B04171C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100</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1002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101</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4"/>
          </p:nvPr>
        </p:nvSpPr>
        <p:spPr/>
        <p:txBody>
          <a:bodyPr/>
          <a:lstStyle/>
          <a:p>
            <a:fld id="{28B83BC3-069B-46AF-A4E6-C99928E1A4FA}" type="slidenum">
              <a:rPr lang="en-US" smtClean="0"/>
              <a:pPr/>
              <a:t>1010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1014</a:t>
            </a:fld>
            <a:endParaRPr lang="en-US" dirty="0"/>
          </a:p>
        </p:txBody>
      </p:sp>
      <p:sp>
        <p:nvSpPr>
          <p:cNvPr id="21" name="Footer Placeholder 20"/>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1015</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1017</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1019</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102</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1020</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1022</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1029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103</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1033</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2166"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2167"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1035</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3188"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Tree>
    <p:custDataLst>
      <p:tags r:id="rId2"/>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104</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1040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1044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1046</a:t>
            </a:fld>
            <a:endParaRPr lang="en-US" dirty="0"/>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105</a:t>
            </a:fld>
            <a:endParaRPr lang="en-US" dirty="0"/>
          </a:p>
        </p:txBody>
      </p:sp>
      <p:sp>
        <p:nvSpPr>
          <p:cNvPr id="3" name="Footer Placeholder 2"/>
          <p:cNvSpPr>
            <a:spLocks noGrp="1"/>
          </p:cNvSpPr>
          <p:nvPr>
            <p:ph type="ftr" sz="quarter" idx="3"/>
          </p:nvPr>
        </p:nvSpPr>
        <p:spPr/>
        <p:txBody>
          <a:bodyPr/>
          <a:lstStyle/>
          <a:p>
            <a:r>
              <a:rPr lang="en-US"/>
              <a:t>© American B&amp;T University</a:t>
            </a:r>
            <a:endParaRPr lang="en-US" dirty="0"/>
          </a:p>
        </p:txBody>
      </p:sp>
      <p:sp>
        <p:nvSpPr>
          <p:cNvPr id="2" name="Date Placeholder 1"/>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106</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1063</a:t>
            </a:fld>
            <a:endParaRPr lang="en-US" dirty="0"/>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1064</a:t>
            </a:fld>
            <a:endParaRPr lang="en-US" dirty="0"/>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8B83BC3-069B-46AF-A4E6-C99928E1A4FA}" type="slidenum">
              <a:rPr lang="en-US" smtClean="0"/>
              <a:pPr/>
              <a:t>1065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
        <p:nvSpPr>
          <p:cNvPr id="8" name="TextBox 7">
            <a:extLst>
              <a:ext uri="{FF2B5EF4-FFF2-40B4-BE49-F238E27FC236}">
                <a16:creationId xmlns:a16="http://schemas.microsoft.com/office/drawing/2014/main" id="{992A369F-313F-4288-98E8-E520656843F8}"/>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9" name="Picture 8">
            <a:extLst>
              <a:ext uri="{FF2B5EF4-FFF2-40B4-BE49-F238E27FC236}">
                <a16:creationId xmlns:a16="http://schemas.microsoft.com/office/drawing/2014/main" id="{2D6A7BD2-CFD3-458D-8655-C1693BB11C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107</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108</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109</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113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130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144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Slide Number Placeholder 5"/>
          <p:cNvSpPr>
            <a:spLocks noGrp="1"/>
          </p:cNvSpPr>
          <p:nvPr>
            <p:ph type="sldNum" sz="quarter" idx="4"/>
          </p:nvPr>
        </p:nvSpPr>
        <p:spPr/>
        <p:txBody>
          <a:bodyPr/>
          <a:lstStyle/>
          <a:p>
            <a:fld id="{28B83BC3-069B-46AF-A4E6-C99928E1A4FA}" type="slidenum">
              <a:rPr lang="en-US" smtClean="0"/>
              <a:pPr/>
              <a:t>148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150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154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158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172</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173</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174</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175</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176</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177</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178</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179</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180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181</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182</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183</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184</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186</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188</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Slide Number Placeholder 4"/>
          <p:cNvSpPr>
            <a:spLocks noGrp="1"/>
          </p:cNvSpPr>
          <p:nvPr>
            <p:ph type="sldNum" sz="quarter" idx="4"/>
          </p:nvPr>
        </p:nvSpPr>
        <p:spPr/>
        <p:txBody>
          <a:bodyPr/>
          <a:lstStyle/>
          <a:p>
            <a:fld id="{28B83BC3-069B-46AF-A4E6-C99928E1A4FA}"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196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211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8" name="Slide Number Placeholder 7"/>
          <p:cNvSpPr>
            <a:spLocks noGrp="1"/>
          </p:cNvSpPr>
          <p:nvPr>
            <p:ph type="sldNum" sz="quarter" idx="4"/>
          </p:nvPr>
        </p:nvSpPr>
        <p:spPr/>
        <p:txBody>
          <a:bodyPr/>
          <a:lstStyle/>
          <a:p>
            <a:fld id="{28B83BC3-069B-46AF-A4E6-C99928E1A4FA}" type="slidenum">
              <a:rPr lang="en-US" smtClean="0"/>
              <a:pPr/>
              <a:t>212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Slide Number Placeholder 6"/>
          <p:cNvSpPr>
            <a:spLocks noGrp="1"/>
          </p:cNvSpPr>
          <p:nvPr>
            <p:ph type="sldNum" sz="quarter" idx="4"/>
          </p:nvPr>
        </p:nvSpPr>
        <p:spPr/>
        <p:txBody>
          <a:bodyPr/>
          <a:lstStyle/>
          <a:p>
            <a:fld id="{28B83BC3-069B-46AF-A4E6-C99928E1A4FA}" type="slidenum">
              <a:rPr lang="en-US" smtClean="0"/>
              <a:pPr/>
              <a:t>22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28B83BC3-069B-46AF-A4E6-C99928E1A4FA}"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229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254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258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268</a:t>
            </a:fld>
            <a:endParaRPr lang="en-US" dirty="0"/>
          </a:p>
        </p:txBody>
      </p:sp>
      <p:sp>
        <p:nvSpPr>
          <p:cNvPr id="19" name="Footer Placeholder 18"/>
          <p:cNvSpPr>
            <a:spLocks noGrp="1"/>
          </p:cNvSpPr>
          <p:nvPr>
            <p:ph type="ftr" sz="quarter" idx="3"/>
          </p:nvPr>
        </p:nvSpPr>
        <p:spPr/>
        <p:txBody>
          <a:bodyPr/>
          <a:lstStyle/>
          <a:p>
            <a:r>
              <a:rPr lang="en-US"/>
              <a:t>© American B&amp;T University</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Slide Number Placeholder 6"/>
          <p:cNvSpPr>
            <a:spLocks noGrp="1"/>
          </p:cNvSpPr>
          <p:nvPr>
            <p:ph type="sldNum" sz="quarter" idx="4"/>
          </p:nvPr>
        </p:nvSpPr>
        <p:spPr/>
        <p:txBody>
          <a:bodyPr/>
          <a:lstStyle/>
          <a:p>
            <a:fld id="{28B83BC3-069B-46AF-A4E6-C99928E1A4FA}" type="slidenum">
              <a:rPr lang="en-US" smtClean="0"/>
              <a:pPr/>
              <a:t>28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286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296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9" name="Slide Number Placeholder 38"/>
          <p:cNvSpPr>
            <a:spLocks noGrp="1"/>
          </p:cNvSpPr>
          <p:nvPr>
            <p:ph type="sldNum" sz="quarter" idx="4"/>
          </p:nvPr>
        </p:nvSpPr>
        <p:spPr/>
        <p:txBody>
          <a:bodyPr/>
          <a:lstStyle/>
          <a:p>
            <a:fld id="{28B83BC3-069B-46AF-A4E6-C99928E1A4FA}" type="slidenum">
              <a:rPr lang="en-US" smtClean="0"/>
              <a:pPr/>
              <a:t>299</a:t>
            </a:fld>
            <a:endParaRPr lang="en-US" dirty="0"/>
          </a:p>
        </p:txBody>
      </p:sp>
      <p:sp>
        <p:nvSpPr>
          <p:cNvPr id="38" name="Footer Placeholder 37"/>
          <p:cNvSpPr>
            <a:spLocks noGrp="1"/>
          </p:cNvSpPr>
          <p:nvPr>
            <p:ph type="ftr" sz="quarter" idx="3"/>
          </p:nvPr>
        </p:nvSpPr>
        <p:spPr/>
        <p:txBody>
          <a:bodyPr/>
          <a:lstStyle/>
          <a:p>
            <a:r>
              <a:rPr lang="en-US"/>
              <a:t>© American B&amp;T University</a:t>
            </a:r>
            <a:endParaRPr lang="en-US" dirty="0"/>
          </a:p>
        </p:txBody>
      </p:sp>
      <p:sp>
        <p:nvSpPr>
          <p:cNvPr id="37" name="Date Placeholder 36"/>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Slide Number Placeholder 7"/>
          <p:cNvSpPr>
            <a:spLocks noGrp="1"/>
          </p:cNvSpPr>
          <p:nvPr>
            <p:ph type="sldNum" sz="quarter" idx="4"/>
          </p:nvPr>
        </p:nvSpPr>
        <p:spPr/>
        <p:txBody>
          <a:bodyPr/>
          <a:lstStyle/>
          <a:p>
            <a:fld id="{28B83BC3-069B-46AF-A4E6-C99928E1A4FA}" type="slidenum">
              <a:rPr lang="en-US" smtClean="0"/>
              <a:pPr/>
              <a:t>300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308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309</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310</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312</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313</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316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317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318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319</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32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320</a:t>
            </a:fld>
            <a:endParaRPr lang="en-US" dirty="0"/>
          </a:p>
        </p:txBody>
      </p:sp>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331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337</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30"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31"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Slide Number Placeholder 8"/>
          <p:cNvSpPr>
            <a:spLocks noGrp="1"/>
          </p:cNvSpPr>
          <p:nvPr>
            <p:ph type="sldNum" sz="quarter" idx="4"/>
          </p:nvPr>
        </p:nvSpPr>
        <p:spPr/>
        <p:txBody>
          <a:bodyPr/>
          <a:lstStyle/>
          <a:p>
            <a:fld id="{28B83BC3-069B-46AF-A4E6-C99928E1A4FA}" type="slidenum">
              <a:rPr lang="en-US" smtClean="0"/>
              <a:pPr/>
              <a:t>341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342</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4"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5"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343</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8"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9"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344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346</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4"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5"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6"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347</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4"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8"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Slide Number Placeholder 6"/>
          <p:cNvSpPr>
            <a:spLocks noGrp="1"/>
          </p:cNvSpPr>
          <p:nvPr>
            <p:ph type="sldNum" sz="quarter" idx="4"/>
          </p:nvPr>
        </p:nvSpPr>
        <p:spPr/>
        <p:txBody>
          <a:bodyPr/>
          <a:lstStyle/>
          <a:p>
            <a:fld id="{28B83BC3-069B-46AF-A4E6-C99928E1A4FA}" type="slidenum">
              <a:rPr lang="en-US" smtClean="0"/>
              <a:pPr/>
              <a:t>35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352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359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36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363</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sp>
        <p:nvSpPr>
          <p:cNvPr id="20" name="Slide Number Placeholder 19"/>
          <p:cNvSpPr>
            <a:spLocks noGrp="1"/>
          </p:cNvSpPr>
          <p:nvPr>
            <p:ph type="sldNum" sz="quarter" idx="4"/>
          </p:nvPr>
        </p:nvSpPr>
        <p:spPr/>
        <p:txBody>
          <a:bodyPr/>
          <a:lstStyle/>
          <a:p>
            <a:fld id="{28B83BC3-069B-46AF-A4E6-C99928E1A4FA}" type="slidenum">
              <a:rPr lang="en-US" smtClean="0"/>
              <a:pPr/>
              <a:t>366</a:t>
            </a:fld>
            <a:endParaRPr lang="en-US" dirty="0"/>
          </a:p>
        </p:txBody>
      </p:sp>
      <p:sp>
        <p:nvSpPr>
          <p:cNvPr id="18" name="Footer Placeholder 17"/>
          <p:cNvSpPr>
            <a:spLocks noGrp="1"/>
          </p:cNvSpPr>
          <p:nvPr>
            <p:ph type="ftr" sz="quarter" idx="3"/>
          </p:nvPr>
        </p:nvSpPr>
        <p:spPr/>
        <p:txBody>
          <a:bodyPr/>
          <a:lstStyle/>
          <a:p>
            <a:r>
              <a:rPr lang="en-US"/>
              <a:t>© American B&amp;T University</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369</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380</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382</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383</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388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389</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390</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396</a:t>
            </a:fld>
            <a:endParaRPr lang="en-US" dirty="0"/>
          </a:p>
        </p:txBody>
      </p:sp>
      <p:sp>
        <p:nvSpPr>
          <p:cNvPr id="23" name="Footer Placeholder 22"/>
          <p:cNvSpPr>
            <a:spLocks noGrp="1"/>
          </p:cNvSpPr>
          <p:nvPr>
            <p:ph type="ftr" sz="quarter" idx="3"/>
          </p:nvPr>
        </p:nvSpPr>
        <p:spPr/>
        <p:txBody>
          <a:bodyPr/>
          <a:lstStyle/>
          <a:p>
            <a:r>
              <a:rPr lang="en-US"/>
              <a:t>© American B&amp;T University</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397</a:t>
            </a:fld>
            <a:endParaRPr lang="en-US" dirty="0"/>
          </a:p>
        </p:txBody>
      </p:sp>
      <p:sp>
        <p:nvSpPr>
          <p:cNvPr id="23" name="Footer Placeholder 22"/>
          <p:cNvSpPr>
            <a:spLocks noGrp="1"/>
          </p:cNvSpPr>
          <p:nvPr>
            <p:ph type="ftr" sz="quarter" idx="3"/>
          </p:nvPr>
        </p:nvSpPr>
        <p:spPr/>
        <p:txBody>
          <a:bodyPr/>
          <a:lstStyle/>
          <a:p>
            <a:r>
              <a:rPr lang="en-US"/>
              <a:t>© American B&amp;T University</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398</a:t>
            </a:fld>
            <a:endParaRPr lang="en-US" dirty="0"/>
          </a:p>
        </p:txBody>
      </p:sp>
      <p:sp>
        <p:nvSpPr>
          <p:cNvPr id="23" name="Footer Placeholder 22"/>
          <p:cNvSpPr>
            <a:spLocks noGrp="1"/>
          </p:cNvSpPr>
          <p:nvPr>
            <p:ph type="ftr" sz="quarter" idx="3"/>
          </p:nvPr>
        </p:nvSpPr>
        <p:spPr/>
        <p:txBody>
          <a:bodyPr/>
          <a:lstStyle/>
          <a:p>
            <a:r>
              <a:rPr lang="en-US"/>
              <a:t>© American B&amp;T University</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399</a:t>
            </a:fld>
            <a:endParaRPr lang="en-US" dirty="0"/>
          </a:p>
        </p:txBody>
      </p:sp>
      <p:sp>
        <p:nvSpPr>
          <p:cNvPr id="23" name="Footer Placeholder 22"/>
          <p:cNvSpPr>
            <a:spLocks noGrp="1"/>
          </p:cNvSpPr>
          <p:nvPr>
            <p:ph type="ftr" sz="quarter" idx="3"/>
          </p:nvPr>
        </p:nvSpPr>
        <p:spPr/>
        <p:txBody>
          <a:bodyPr/>
          <a:lstStyle/>
          <a:p>
            <a:r>
              <a:rPr lang="en-US"/>
              <a:t>© American B&amp;T University</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sp>
        <p:nvSpPr>
          <p:cNvPr id="7" name="Slide Number Placeholder 6"/>
          <p:cNvSpPr>
            <a:spLocks noGrp="1"/>
          </p:cNvSpPr>
          <p:nvPr>
            <p:ph type="sldNum" sz="quarter" idx="4"/>
          </p:nvPr>
        </p:nvSpPr>
        <p:spPr/>
        <p:txBody>
          <a:bodyPr/>
          <a:lstStyle/>
          <a:p>
            <a:fld id="{28B83BC3-069B-46AF-A4E6-C99928E1A4FA}" type="slidenum">
              <a:rPr lang="en-US" smtClean="0"/>
              <a:pPr/>
              <a:t>40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403</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sp>
        <p:nvSpPr>
          <p:cNvPr id="12" name="Slide Number Placeholder 11"/>
          <p:cNvSpPr>
            <a:spLocks noGrp="1"/>
          </p:cNvSpPr>
          <p:nvPr>
            <p:ph type="sldNum" sz="quarter" idx="4"/>
          </p:nvPr>
        </p:nvSpPr>
        <p:spPr/>
        <p:txBody>
          <a:bodyPr/>
          <a:lstStyle/>
          <a:p>
            <a:fld id="{28B83BC3-069B-46AF-A4E6-C99928E1A4FA}" type="slidenum">
              <a:rPr lang="en-US" smtClean="0"/>
              <a:pPr/>
              <a:t>404</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410</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2"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20" name="Slide Number Placeholder 19"/>
          <p:cNvSpPr>
            <a:spLocks noGrp="1"/>
          </p:cNvSpPr>
          <p:nvPr>
            <p:ph type="sldNum" sz="quarter" idx="4"/>
          </p:nvPr>
        </p:nvSpPr>
        <p:spPr/>
        <p:txBody>
          <a:bodyPr/>
          <a:lstStyle/>
          <a:p>
            <a:fld id="{28B83BC3-069B-46AF-A4E6-C99928E1A4FA}" type="slidenum">
              <a:rPr lang="en-US" smtClean="0"/>
              <a:pPr/>
              <a:t>413</a:t>
            </a:fld>
            <a:endParaRPr lang="en-US" dirty="0"/>
          </a:p>
        </p:txBody>
      </p:sp>
      <p:sp>
        <p:nvSpPr>
          <p:cNvPr id="19" name="Footer Placeholder 18"/>
          <p:cNvSpPr>
            <a:spLocks noGrp="1"/>
          </p:cNvSpPr>
          <p:nvPr>
            <p:ph type="ftr" sz="quarter" idx="3"/>
          </p:nvPr>
        </p:nvSpPr>
        <p:spPr/>
        <p:txBody>
          <a:bodyPr/>
          <a:lstStyle/>
          <a:p>
            <a:r>
              <a:rPr lang="en-US"/>
              <a:t>© American B&amp;T University</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Slide Number Placeholder 7"/>
          <p:cNvSpPr>
            <a:spLocks noGrp="1"/>
          </p:cNvSpPr>
          <p:nvPr>
            <p:ph type="sldNum" sz="quarter" idx="4"/>
          </p:nvPr>
        </p:nvSpPr>
        <p:spPr/>
        <p:txBody>
          <a:bodyPr/>
          <a:lstStyle/>
          <a:p>
            <a:fld id="{28B83BC3-069B-46AF-A4E6-C99928E1A4FA}" type="slidenum">
              <a:rPr lang="en-US" smtClean="0"/>
              <a:pPr/>
              <a:t>416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Slide Number Placeholder 6"/>
          <p:cNvSpPr>
            <a:spLocks noGrp="1"/>
          </p:cNvSpPr>
          <p:nvPr>
            <p:ph type="sldNum" sz="quarter" idx="4"/>
          </p:nvPr>
        </p:nvSpPr>
        <p:spPr/>
        <p:txBody>
          <a:bodyPr/>
          <a:lstStyle/>
          <a:p>
            <a:fld id="{28B83BC3-069B-46AF-A4E6-C99928E1A4FA}" type="slidenum">
              <a:rPr lang="en-US" smtClean="0"/>
              <a:pPr/>
              <a:t>42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421</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20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422</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4"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5"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6"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5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5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5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424</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70"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71"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425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434</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436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444</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445</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446</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447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449</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456</a:t>
            </a:fld>
            <a:endParaRPr lang="en-US" dirty="0"/>
          </a:p>
        </p:txBody>
      </p:sp>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30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30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30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30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30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458</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22"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23"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4"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5"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460</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4"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5"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6"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461</a:t>
            </a:fld>
            <a:endParaRPr lang="en-US" dirty="0"/>
          </a:p>
        </p:txBody>
      </p:sp>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7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7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7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463</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9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91"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464</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6"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7"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8"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42"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43"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4"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5"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466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467</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2"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3"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469</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4"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sp>
        <p:nvSpPr>
          <p:cNvPr id="4" name="Slide Number Placeholder 3">
            <a:extLst>
              <a:ext uri="{FF2B5EF4-FFF2-40B4-BE49-F238E27FC236}">
                <a16:creationId xmlns:a16="http://schemas.microsoft.com/office/drawing/2014/main" id="{D7226EA2-748B-430C-ACDA-B9983C0DE3D0}"/>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
        <p:nvSpPr>
          <p:cNvPr id="5" name="Footer Placeholder 4">
            <a:extLst>
              <a:ext uri="{FF2B5EF4-FFF2-40B4-BE49-F238E27FC236}">
                <a16:creationId xmlns:a16="http://schemas.microsoft.com/office/drawing/2014/main" id="{B27B15CF-41B2-4310-B3AD-51EFFCE59B80}"/>
              </a:ext>
            </a:extLst>
          </p:cNvPr>
          <p:cNvSpPr>
            <a:spLocks noGrp="1"/>
          </p:cNvSpPr>
          <p:nvPr>
            <p:ph type="ftr" sz="quarter" idx="3"/>
          </p:nvPr>
        </p:nvSpPr>
        <p:spPr/>
        <p:txBody>
          <a:bodyPr/>
          <a:lstStyle/>
          <a:p>
            <a:r>
              <a:rPr lang="en-US"/>
              <a:t>© American B&amp;T University</a:t>
            </a:r>
            <a:endParaRPr lang="en-US" dirty="0"/>
          </a:p>
        </p:txBody>
      </p:sp>
      <p:sp>
        <p:nvSpPr>
          <p:cNvPr id="6" name="Date Placeholder 5">
            <a:extLst>
              <a:ext uri="{FF2B5EF4-FFF2-40B4-BE49-F238E27FC236}">
                <a16:creationId xmlns:a16="http://schemas.microsoft.com/office/drawing/2014/main" id="{03383134-8242-4B50-B1ED-1483FF62DDA5}"/>
              </a:ext>
            </a:extLst>
          </p:cNvPr>
          <p:cNvSpPr>
            <a:spLocks noGrp="1"/>
          </p:cNvSpPr>
          <p:nvPr>
            <p:ph type="dt" sz="half" idx="2"/>
          </p:nvPr>
        </p:nvSpPr>
        <p:spPr/>
        <p:txBody>
          <a:bodyPr/>
          <a:lstStyle/>
          <a:p>
            <a:r>
              <a:rPr lang="en-US"/>
              <a:t>Lean Six Sigma Training - MTB</a:t>
            </a:r>
            <a:endParaRPr lang="en-US" dirty="0"/>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474</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477</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480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482</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485</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8"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486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2"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Slide Number Placeholder 6"/>
          <p:cNvSpPr>
            <a:spLocks noGrp="1"/>
          </p:cNvSpPr>
          <p:nvPr>
            <p:ph type="sldNum" sz="quarter" idx="4"/>
          </p:nvPr>
        </p:nvSpPr>
        <p:spPr/>
        <p:txBody>
          <a:bodyPr/>
          <a:lstStyle/>
          <a:p>
            <a:fld id="{28B83BC3-069B-46AF-A4E6-C99928E1A4FA}" type="slidenum">
              <a:rPr lang="en-US" smtClean="0"/>
              <a:pPr/>
              <a:t>49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496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497</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23558"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23559"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50</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501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502</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Slide Number Placeholder 6"/>
          <p:cNvSpPr>
            <a:spLocks noGrp="1"/>
          </p:cNvSpPr>
          <p:nvPr>
            <p:ph type="sldNum" sz="quarter" idx="4"/>
          </p:nvPr>
        </p:nvSpPr>
        <p:spPr/>
        <p:txBody>
          <a:bodyPr/>
          <a:lstStyle/>
          <a:p>
            <a:fld id="{28B83BC3-069B-46AF-A4E6-C99928E1A4FA}"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82"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24583"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518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8"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9"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25610"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30"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26631"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520</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27656"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27657"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27658"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28678"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9"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529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530</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8" name="Slide Number Placeholder 7"/>
          <p:cNvSpPr>
            <a:spLocks noGrp="1"/>
          </p:cNvSpPr>
          <p:nvPr>
            <p:ph type="sldNum" sz="quarter" idx="4"/>
          </p:nvPr>
        </p:nvSpPr>
        <p:spPr/>
        <p:txBody>
          <a:bodyPr/>
          <a:lstStyle/>
          <a:p>
            <a:fld id="{28B83BC3-069B-46AF-A4E6-C99928E1A4FA}" type="slidenum">
              <a:rPr lang="en-US" smtClean="0"/>
              <a:pPr/>
              <a:t>531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535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536</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714"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715"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16"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17"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29718"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29719"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20"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21"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537</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6"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7"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538</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52"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31753"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31754"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54</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542</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32782"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32783"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32784"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32785"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32786"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32787"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545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546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554</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21" name="Slide Number Placeholder 20"/>
          <p:cNvSpPr>
            <a:spLocks noGrp="1"/>
          </p:cNvSpPr>
          <p:nvPr>
            <p:ph type="sldNum" sz="quarter" idx="4"/>
          </p:nvPr>
        </p:nvSpPr>
        <p:spPr/>
        <p:txBody>
          <a:bodyPr/>
          <a:lstStyle/>
          <a:p>
            <a:fld id="{28B83BC3-069B-46AF-A4E6-C99928E1A4FA}" type="slidenum">
              <a:rPr lang="en-US" smtClean="0"/>
              <a:pPr/>
              <a:t>555</a:t>
            </a:fld>
            <a:endParaRPr lang="en-US" dirty="0"/>
          </a:p>
        </p:txBody>
      </p:sp>
      <p:sp>
        <p:nvSpPr>
          <p:cNvPr id="20" name="Footer Placeholder 19"/>
          <p:cNvSpPr>
            <a:spLocks noGrp="1"/>
          </p:cNvSpPr>
          <p:nvPr>
            <p:ph type="ftr" sz="quarter" idx="3"/>
          </p:nvPr>
        </p:nvSpPr>
        <p:spPr/>
        <p:txBody>
          <a:bodyPr/>
          <a:lstStyle/>
          <a:p>
            <a:r>
              <a:rPr lang="en-US"/>
              <a:t>© American B&amp;T University</a:t>
            </a:r>
            <a:endParaRPr lang="en-US" dirty="0"/>
          </a:p>
        </p:txBody>
      </p:sp>
      <p:sp>
        <p:nvSpPr>
          <p:cNvPr id="19" name="Date Placeholder 18"/>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557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558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568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569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57</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575</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576</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577</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579</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580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588</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800"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801"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802"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596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6</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Slide Number Placeholder 5"/>
          <p:cNvSpPr>
            <a:spLocks noGrp="1"/>
          </p:cNvSpPr>
          <p:nvPr>
            <p:ph type="sldNum" sz="quarter" idx="4"/>
          </p:nvPr>
        </p:nvSpPr>
        <p:spPr/>
        <p:txBody>
          <a:bodyPr/>
          <a:lstStyle/>
          <a:p>
            <a:fld id="{28B83BC3-069B-46AF-A4E6-C99928E1A4FA}" type="slidenum">
              <a:rPr lang="en-US" smtClean="0"/>
              <a:pPr/>
              <a:t>60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600</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34822"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34823"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602</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4"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36870"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36871"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604</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8"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37899"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790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90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605</a:t>
            </a:fld>
            <a:endParaRPr lang="en-US" dirty="0"/>
          </a:p>
        </p:txBody>
      </p:sp>
      <p:sp>
        <p:nvSpPr>
          <p:cNvPr id="18" name="Footer Placeholder 17"/>
          <p:cNvSpPr>
            <a:spLocks noGrp="1"/>
          </p:cNvSpPr>
          <p:nvPr>
            <p:ph type="ftr" sz="quarter" idx="3"/>
          </p:nvPr>
        </p:nvSpPr>
        <p:spPr/>
        <p:txBody>
          <a:bodyPr/>
          <a:lstStyle/>
          <a:p>
            <a:r>
              <a:rPr lang="en-US"/>
              <a:t>© American B&amp;T University</a:t>
            </a:r>
            <a:endParaRPr lang="en-US" dirty="0"/>
          </a:p>
        </p:txBody>
      </p:sp>
      <p:sp>
        <p:nvSpPr>
          <p:cNvPr id="17" name="Date Placeholder 16"/>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22"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23"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24"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25"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606</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42"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43"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Slide Number Placeholder 6"/>
          <p:cNvSpPr>
            <a:spLocks noGrp="1"/>
          </p:cNvSpPr>
          <p:nvPr>
            <p:ph type="sldNum" sz="quarter" idx="4"/>
          </p:nvPr>
        </p:nvSpPr>
        <p:spPr/>
        <p:txBody>
          <a:bodyPr/>
          <a:lstStyle/>
          <a:p>
            <a:fld id="{28B83BC3-069B-46AF-A4E6-C99928E1A4FA}" type="slidenum">
              <a:rPr lang="en-US" smtClean="0"/>
              <a:pPr/>
              <a:t>61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611</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40966"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40967"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614</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617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Slide Number Placeholder 5"/>
          <p:cNvSpPr>
            <a:spLocks noGrp="1"/>
          </p:cNvSpPr>
          <p:nvPr>
            <p:ph type="sldNum" sz="quarter" idx="4"/>
          </p:nvPr>
        </p:nvSpPr>
        <p:spPr/>
        <p:txBody>
          <a:bodyPr/>
          <a:lstStyle/>
          <a:p>
            <a:fld id="{28B83BC3-069B-46AF-A4E6-C99928E1A4FA}" type="slidenum">
              <a:rPr lang="en-US" smtClean="0"/>
              <a:pPr/>
              <a:t>62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624</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627</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41992"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41993"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41994"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63</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631</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8"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9"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43020"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43021"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44046"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44047"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44048"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44049"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44050"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44051"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638</a:t>
            </a:fld>
            <a:endParaRPr lang="en-US" dirty="0"/>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639</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64</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641</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45060"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94"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95"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46096"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46097"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46098"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46099"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646</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12"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13"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14"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48132"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49156"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654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656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50180"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658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661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664</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670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8" name="Slide Number Placeholder 7"/>
          <p:cNvSpPr>
            <a:spLocks noGrp="1"/>
          </p:cNvSpPr>
          <p:nvPr>
            <p:ph type="sldNum" sz="quarter" idx="4"/>
          </p:nvPr>
        </p:nvSpPr>
        <p:spPr/>
        <p:txBody>
          <a:bodyPr/>
          <a:lstStyle/>
          <a:p>
            <a:fld id="{28B83BC3-069B-46AF-A4E6-C99928E1A4FA}"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675</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8"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9"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10"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677</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52234"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52235"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52236"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52237"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687</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53256"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53257"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53258"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688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54278"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54279"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689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692</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693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55306"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55307"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55308"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55309"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701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706</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8"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9"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30"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57348"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71</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712</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713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717</a:t>
            </a:fld>
            <a:endParaRPr lang="en-US" dirty="0"/>
          </a:p>
        </p:txBody>
      </p:sp>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2"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Tree>
    <p:custDataLst>
      <p:tags r:id="rId2"/>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72</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721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73</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730</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734</a:t>
            </a:fld>
            <a:endParaRPr lang="en-US" dirty="0"/>
          </a:p>
        </p:txBody>
      </p:sp>
      <p:sp>
        <p:nvSpPr>
          <p:cNvPr id="17" name="Footer Placeholder 16"/>
          <p:cNvSpPr>
            <a:spLocks noGrp="1"/>
          </p:cNvSpPr>
          <p:nvPr>
            <p:ph type="ftr" sz="quarter" idx="3"/>
          </p:nvPr>
        </p:nvSpPr>
        <p:spPr/>
        <p:txBody>
          <a:bodyPr/>
          <a:lstStyle/>
          <a:p>
            <a:r>
              <a:rPr lang="en-US"/>
              <a:t>© American B&amp;T University</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59402"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403"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404"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405"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738</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28B83BC3-069B-46AF-A4E6-C99928E1A4FA}" type="slidenum">
              <a:rPr lang="en-US" smtClean="0"/>
              <a:pPr/>
              <a:t>74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22" name="Slide Number Placeholder 21"/>
          <p:cNvSpPr>
            <a:spLocks noGrp="1"/>
          </p:cNvSpPr>
          <p:nvPr>
            <p:ph type="sldNum" sz="quarter" idx="4"/>
          </p:nvPr>
        </p:nvSpPr>
        <p:spPr/>
        <p:txBody>
          <a:bodyPr/>
          <a:lstStyle/>
          <a:p>
            <a:fld id="{28B83BC3-069B-46AF-A4E6-C99928E1A4FA}" type="slidenum">
              <a:rPr lang="en-US" smtClean="0"/>
              <a:pPr/>
              <a:t>741</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60434"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35"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36"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37"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8"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9"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40"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41"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745</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746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sp>
        <p:nvSpPr>
          <p:cNvPr id="6" name="Slide Number Placeholder 5"/>
          <p:cNvSpPr>
            <a:spLocks noGrp="1"/>
          </p:cNvSpPr>
          <p:nvPr>
            <p:ph type="sldNum" sz="quarter" idx="4"/>
          </p:nvPr>
        </p:nvSpPr>
        <p:spPr/>
        <p:txBody>
          <a:bodyPr/>
          <a:lstStyle/>
          <a:p>
            <a:fld id="{28B83BC3-069B-46AF-A4E6-C99928E1A4FA}" type="slidenum">
              <a:rPr lang="en-US" smtClean="0"/>
              <a:pPr/>
              <a:t>75</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750</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8"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9"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61450"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754</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759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62468"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761</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2"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762</a:t>
            </a:fld>
            <a:endParaRPr lang="en-US" dirty="0"/>
          </a:p>
        </p:txBody>
      </p:sp>
      <p:sp>
        <p:nvSpPr>
          <p:cNvPr id="15" name="Footer Placeholder 14"/>
          <p:cNvSpPr>
            <a:spLocks noGrp="1"/>
          </p:cNvSpPr>
          <p:nvPr>
            <p:ph type="ftr" sz="quarter" idx="3"/>
          </p:nvPr>
        </p:nvSpPr>
        <p:spPr/>
        <p:txBody>
          <a:bodyPr/>
          <a:lstStyle/>
          <a:p>
            <a:r>
              <a:rPr lang="en-US"/>
              <a:t>© American B&amp;T University</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20"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21"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22"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763</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65542"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65543"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66566"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66567"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765</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9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6759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6759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9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6760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Tree>
    <p:custDataLst>
      <p:tags r:id="rId2"/>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68614"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68615"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Slide Number Placeholder 5"/>
          <p:cNvSpPr>
            <a:spLocks noGrp="1"/>
          </p:cNvSpPr>
          <p:nvPr>
            <p:ph type="sldNum" sz="quarter" idx="4"/>
          </p:nvPr>
        </p:nvSpPr>
        <p:spPr/>
        <p:txBody>
          <a:bodyPr/>
          <a:lstStyle/>
          <a:p>
            <a:fld id="{28B83BC3-069B-46AF-A4E6-C99928E1A4FA}" type="slidenum">
              <a:rPr lang="en-US" smtClean="0"/>
              <a:pPr/>
              <a:t>77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772</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777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78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787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69636"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7" name="Slide Number Placeholder 6"/>
          <p:cNvSpPr>
            <a:spLocks noGrp="1"/>
          </p:cNvSpPr>
          <p:nvPr>
            <p:ph type="sldNum" sz="quarter" idx="4"/>
          </p:nvPr>
        </p:nvSpPr>
        <p:spPr/>
        <p:txBody>
          <a:bodyPr/>
          <a:lstStyle/>
          <a:p>
            <a:fld id="{28B83BC3-069B-46AF-A4E6-C99928E1A4FA}" type="slidenum">
              <a:rPr lang="en-US" smtClean="0"/>
              <a:pPr/>
              <a:t>79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790</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791</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792</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Slide Number Placeholder 7"/>
          <p:cNvSpPr>
            <a:spLocks noGrp="1"/>
          </p:cNvSpPr>
          <p:nvPr>
            <p:ph type="sldNum" sz="quarter" idx="4"/>
          </p:nvPr>
        </p:nvSpPr>
        <p:spPr/>
        <p:txBody>
          <a:bodyPr/>
          <a:lstStyle/>
          <a:p>
            <a:fld id="{28B83BC3-069B-46AF-A4E6-C99928E1A4FA}" type="slidenum">
              <a:rPr lang="en-US" smtClean="0"/>
              <a:pPr/>
              <a:t>795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Slide Number Placeholder 5"/>
          <p:cNvSpPr>
            <a:spLocks noGrp="1"/>
          </p:cNvSpPr>
          <p:nvPr>
            <p:ph type="sldNum" sz="quarter" idx="4"/>
          </p:nvPr>
        </p:nvSpPr>
        <p:spPr/>
        <p:txBody>
          <a:bodyPr/>
          <a:lstStyle/>
          <a:p>
            <a:fld id="{28B83BC3-069B-46AF-A4E6-C99928E1A4F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805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809</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62"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63"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Tree>
    <p:custDataLst>
      <p:tags r:id="rId2"/>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81</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810</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90"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91"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92"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93"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72712"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72713"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72714"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813</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73732"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814</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74756"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82</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822</a:t>
            </a:fld>
            <a:endParaRPr lang="en-US" dirty="0"/>
          </a:p>
        </p:txBody>
      </p:sp>
      <p:sp>
        <p:nvSpPr>
          <p:cNvPr id="12" name="Footer Placeholder 11"/>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823</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824</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825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83</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839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84</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841</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82"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75783"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847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85</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76804"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855</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856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858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77832"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77833"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77834"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86</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864</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865</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866</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867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868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869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87</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875</a:t>
            </a:fld>
            <a:endParaRPr lang="en-US" dirty="0"/>
          </a:p>
        </p:txBody>
      </p:sp>
      <p:sp>
        <p:nvSpPr>
          <p:cNvPr id="14" name="Footer Placeholder 13"/>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876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877</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sp>
        <p:nvSpPr>
          <p:cNvPr id="7" name="Slide Number Placeholder 6"/>
          <p:cNvSpPr>
            <a:spLocks noGrp="1"/>
          </p:cNvSpPr>
          <p:nvPr>
            <p:ph type="sldNum" sz="quarter" idx="4"/>
          </p:nvPr>
        </p:nvSpPr>
        <p:spPr/>
        <p:txBody>
          <a:bodyPr/>
          <a:lstStyle/>
          <a:p>
            <a:fld id="{28B83BC3-069B-46AF-A4E6-C99928E1A4FA}" type="slidenum">
              <a:rPr lang="en-US" smtClean="0"/>
              <a:pPr/>
              <a:t>88</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881</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889</a:t>
            </a:fld>
            <a:endParaRPr lang="en-US" dirty="0"/>
          </a:p>
        </p:txBody>
      </p:sp>
      <p:sp>
        <p:nvSpPr>
          <p:cNvPr id="17" name="Footer Placeholder 16"/>
          <p:cNvSpPr>
            <a:spLocks noGrp="1"/>
          </p:cNvSpPr>
          <p:nvPr>
            <p:ph type="ftr" sz="quarter" idx="3"/>
          </p:nvPr>
        </p:nvSpPr>
        <p:spPr/>
        <p:txBody>
          <a:bodyPr/>
          <a:lstStyle/>
          <a:p>
            <a:r>
              <a:rPr lang="en-US"/>
              <a:t>© American B&amp;T University</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78858"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78859"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78860"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78861"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Tree>
    <p:custDataLst>
      <p:tags r:id="rId2"/>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89</a:t>
            </a:fld>
            <a:endParaRPr lang="en-US" dirty="0"/>
          </a:p>
        </p:txBody>
      </p:sp>
      <p:sp>
        <p:nvSpPr>
          <p:cNvPr id="6" name="Footer Placeholder 5"/>
          <p:cNvSpPr>
            <a:spLocks noGrp="1"/>
          </p:cNvSpPr>
          <p:nvPr>
            <p:ph type="ftr" sz="quarter" idx="3"/>
          </p:nvPr>
        </p:nvSpPr>
        <p:spPr/>
        <p:txBody>
          <a:bodyPr/>
          <a:lstStyle/>
          <a:p>
            <a:r>
              <a:rPr lang="en-US"/>
              <a:t>© American B&amp;T University</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896</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898</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899</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90</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901</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903</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904</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909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91</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915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92</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922</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929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Slide Number Placeholder 4"/>
          <p:cNvSpPr>
            <a:spLocks noGrp="1"/>
          </p:cNvSpPr>
          <p:nvPr>
            <p:ph type="sldNum" sz="quarter" idx="4"/>
          </p:nvPr>
        </p:nvSpPr>
        <p:spPr/>
        <p:txBody>
          <a:bodyPr/>
          <a:lstStyle/>
          <a:p>
            <a:fld id="{28B83BC3-069B-46AF-A4E6-C99928E1A4FA}" type="slidenum">
              <a:rPr lang="en-US" smtClean="0"/>
              <a:pPr/>
              <a:t>93</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Slide Number Placeholder 7"/>
          <p:cNvSpPr>
            <a:spLocks noGrp="1"/>
          </p:cNvSpPr>
          <p:nvPr>
            <p:ph type="sldNum" sz="quarter" idx="4"/>
          </p:nvPr>
        </p:nvSpPr>
        <p:spPr/>
        <p:txBody>
          <a:bodyPr/>
          <a:lstStyle/>
          <a:p>
            <a:fld id="{28B83BC3-069B-46AF-A4E6-C99928E1A4FA}" type="slidenum">
              <a:rPr lang="en-US" smtClean="0"/>
              <a:pPr/>
              <a:t>930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937</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94</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946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948</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79880"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79881"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79882"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949</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80904"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80905"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80906"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Slide Number Placeholder 4"/>
          <p:cNvSpPr>
            <a:spLocks noGrp="1"/>
          </p:cNvSpPr>
          <p:nvPr>
            <p:ph type="sldNum" sz="quarter" idx="4"/>
          </p:nvPr>
        </p:nvSpPr>
        <p:spPr/>
        <p:txBody>
          <a:bodyPr/>
          <a:lstStyle/>
          <a:p>
            <a:fld id="{28B83BC3-069B-46AF-A4E6-C99928E1A4FA}" type="slidenum">
              <a:rPr lang="en-US" smtClean="0"/>
              <a:pPr/>
              <a:t>95</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951</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955</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8192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8192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81930"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82954"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82955"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82956"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82957"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958</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959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96</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960</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961</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963</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83976"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83977"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83978"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966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969</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85000"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85001"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85002"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5" name="Slide Number Placeholder 4"/>
          <p:cNvSpPr>
            <a:spLocks noGrp="1"/>
          </p:cNvSpPr>
          <p:nvPr>
            <p:ph type="sldNum" sz="quarter" idx="4"/>
          </p:nvPr>
        </p:nvSpPr>
        <p:spPr/>
        <p:txBody>
          <a:bodyPr/>
          <a:lstStyle/>
          <a:p>
            <a:fld id="{28B83BC3-069B-46AF-A4E6-C99928E1A4FA}" type="slidenum">
              <a:rPr lang="en-US" smtClean="0"/>
              <a:pPr/>
              <a:t>97</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971</a:t>
            </a:fld>
            <a:endParaRPr lang="en-US" dirty="0"/>
          </a:p>
        </p:txBody>
      </p:sp>
      <p:sp>
        <p:nvSpPr>
          <p:cNvPr id="13" name="Footer Placeholder 12"/>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972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973</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975</a:t>
            </a:fld>
            <a:endParaRPr lang="en-US" dirty="0"/>
          </a:p>
        </p:txBody>
      </p:sp>
      <p:sp>
        <p:nvSpPr>
          <p:cNvPr id="11" name="Footer Placeholder 10"/>
          <p:cNvSpPr>
            <a:spLocks noGrp="1"/>
          </p:cNvSpPr>
          <p:nvPr>
            <p:ph type="ftr" sz="quarter" idx="3"/>
          </p:nvPr>
        </p:nvSpPr>
        <p:spPr/>
        <p:txBody>
          <a:bodyPr/>
          <a:lstStyle/>
          <a:p>
            <a:r>
              <a:rPr lang="en-US"/>
              <a:t>© American B&amp;T University</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86024"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86025"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86026"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977</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978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979</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98</a:t>
            </a:fld>
            <a:endParaRPr lang="en-US" dirty="0"/>
          </a:p>
        </p:txBody>
      </p:sp>
      <p:sp>
        <p:nvSpPr>
          <p:cNvPr id="5" name="Footer Placeholder 4"/>
          <p:cNvSpPr>
            <a:spLocks noGrp="1"/>
          </p:cNvSpPr>
          <p:nvPr>
            <p:ph type="ftr" sz="quarter" idx="3"/>
          </p:nvPr>
        </p:nvSpPr>
        <p:spPr/>
        <p:txBody>
          <a:bodyPr/>
          <a:lstStyle/>
          <a:p>
            <a:r>
              <a:rPr lang="en-US"/>
              <a:t>© American B&amp;T University</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980</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981</a:t>
            </a:fld>
            <a:endParaRPr lang="en-US" dirty="0"/>
          </a:p>
        </p:txBody>
      </p:sp>
      <p:sp>
        <p:nvSpPr>
          <p:cNvPr id="10" name="Footer Placeholder 9"/>
          <p:cNvSpPr>
            <a:spLocks noGrp="1"/>
          </p:cNvSpPr>
          <p:nvPr>
            <p:ph type="ftr" sz="quarter" idx="3"/>
          </p:nvPr>
        </p:nvSpPr>
        <p:spPr/>
        <p:txBody>
          <a:bodyPr/>
          <a:lstStyle/>
          <a:p>
            <a:r>
              <a:rPr lang="en-US"/>
              <a:t>© American B&amp;T University</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8704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8704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87050"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88074"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88075"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88076"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88077"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983</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985</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986</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989</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99</a:t>
            </a:fld>
            <a:endParaRPr lang="en-US" dirty="0"/>
          </a:p>
        </p:txBody>
      </p:sp>
      <p:sp>
        <p:nvSpPr>
          <p:cNvPr id="4" name="Footer Placeholder 3"/>
          <p:cNvSpPr>
            <a:spLocks noGrp="1"/>
          </p:cNvSpPr>
          <p:nvPr>
            <p:ph type="ftr" sz="quarter" idx="3"/>
          </p:nvPr>
        </p:nvSpPr>
        <p:spPr/>
        <p:txBody>
          <a:bodyPr/>
          <a:lstStyle/>
          <a:p>
            <a:r>
              <a:rPr lang="en-US"/>
              <a:t>© American B&amp;T University</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991</a:t>
            </a:fld>
            <a:endParaRPr lang="en-US" dirty="0"/>
          </a:p>
        </p:txBody>
      </p:sp>
      <p:sp>
        <p:nvSpPr>
          <p:cNvPr id="16" name="Footer Placeholder 15"/>
          <p:cNvSpPr>
            <a:spLocks noGrp="1"/>
          </p:cNvSpPr>
          <p:nvPr>
            <p:ph type="ftr" sz="quarter" idx="3"/>
          </p:nvPr>
        </p:nvSpPr>
        <p:spPr/>
        <p:txBody>
          <a:bodyPr/>
          <a:lstStyle/>
          <a:p>
            <a:r>
              <a:rPr lang="en-US"/>
              <a:t>© American B&amp;T University</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89104"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105"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106"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107"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108"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89109"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89110"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992</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993</a:t>
            </a:fld>
            <a:endParaRPr lang="en-US" dirty="0"/>
          </a:p>
        </p:txBody>
      </p:sp>
      <p:sp>
        <p:nvSpPr>
          <p:cNvPr id="19" name="Footer Placeholder 18"/>
          <p:cNvSpPr>
            <a:spLocks noGrp="1"/>
          </p:cNvSpPr>
          <p:nvPr>
            <p:ph type="ftr" sz="quarter" idx="3"/>
          </p:nvPr>
        </p:nvSpPr>
        <p:spPr/>
        <p:txBody>
          <a:bodyPr/>
          <a:lstStyle/>
          <a:p>
            <a:r>
              <a:rPr lang="en-US"/>
              <a:t>© American B&amp;T University</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9013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90131"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90132"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90133"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90134"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90135"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90136"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90137"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994</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995</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996</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997</a:t>
            </a:fld>
            <a:endParaRPr lang="en-US" dirty="0"/>
          </a:p>
        </p:txBody>
      </p:sp>
      <p:sp>
        <p:nvSpPr>
          <p:cNvPr id="7" name="Footer Placeholder 6"/>
          <p:cNvSpPr>
            <a:spLocks noGrp="1"/>
          </p:cNvSpPr>
          <p:nvPr>
            <p:ph type="ftr" sz="quarter" idx="3"/>
          </p:nvPr>
        </p:nvSpPr>
        <p:spPr/>
        <p:txBody>
          <a:bodyPr/>
          <a:lstStyle/>
          <a:p>
            <a:r>
              <a:rPr lang="en-US"/>
              <a:t>© American B&amp;T University</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998</a:t>
            </a:fld>
            <a:endParaRPr lang="en-US" dirty="0"/>
          </a:p>
        </p:txBody>
      </p:sp>
      <p:sp>
        <p:nvSpPr>
          <p:cNvPr id="8" name="Footer Placeholder 7"/>
          <p:cNvSpPr>
            <a:spLocks noGrp="1"/>
          </p:cNvSpPr>
          <p:nvPr>
            <p:ph type="ftr" sz="quarter" idx="3"/>
          </p:nvPr>
        </p:nvSpPr>
        <p:spPr/>
        <p:txBody>
          <a:bodyPr/>
          <a:lstStyle/>
          <a:p>
            <a:r>
              <a:rPr lang="en-US"/>
              <a:t>© American B&amp;T University</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999</a:t>
            </a:fld>
            <a:endParaRPr lang="en-US" dirty="0"/>
          </a:p>
        </p:txBody>
      </p:sp>
      <p:sp>
        <p:nvSpPr>
          <p:cNvPr id="17" name="Footer Placeholder 16"/>
          <p:cNvSpPr>
            <a:spLocks noGrp="1"/>
          </p:cNvSpPr>
          <p:nvPr>
            <p:ph type="ftr" sz="quarter" idx="3"/>
          </p:nvPr>
        </p:nvSpPr>
        <p:spPr/>
        <p:txBody>
          <a:bodyPr/>
          <a:lstStyle/>
          <a:p>
            <a:r>
              <a:rPr lang="en-US"/>
              <a:t>© American B&amp;T University</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1148"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1149"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91150"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91151"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1152"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117A3C-EBAD-4981-8536-96E64477925A}">
  <ds:schemaRefs>
    <ds:schemaRef ds:uri="http://schemas.microsoft.com/sharepoint/v3/contenttype/forms"/>
  </ds:schemaRefs>
</ds:datastoreItem>
</file>

<file path=customXml/itemProps2.xml><?xml version="1.0" encoding="utf-8"?>
<ds:datastoreItem xmlns:ds="http://schemas.openxmlformats.org/officeDocument/2006/customXml" ds:itemID="{7DF2C6CD-E2E1-42FF-999B-DDB71108885D}">
  <ds:schemaRefs>
    <ds:schemaRef ds:uri="http://schemas.openxmlformats.org/package/2006/metadata/core-properties"/>
    <ds:schemaRef ds:uri="http://schemas.microsoft.com/office/2006/documentManagement/types"/>
    <ds:schemaRef ds:uri="bd37fc63-8ab8-4d09-9a00-22bf9119bb85"/>
    <ds:schemaRef ds:uri="http://schemas.microsoft.com/office/2006/metadata/properties"/>
    <ds:schemaRef ds:uri="http://purl.org/dc/elements/1.1/"/>
    <ds:schemaRef ds:uri="http://purl.org/dc/terms/"/>
    <ds:schemaRef ds:uri="http://purl.org/dc/dcmitype/"/>
    <ds:schemaRef ds:uri="462c1dbc-3f81-426d-a3a1-ed120e18b43d"/>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E6A2574-E00C-41A5-A922-2D910BB94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29521</TotalTime>
  <Words>121017</Words>
  <Application>Microsoft Office PowerPoint</Application>
  <PresentationFormat>Widescreen</PresentationFormat>
  <Paragraphs>14131</Paragraphs>
  <Slides>1065</Slides>
  <Notes>1064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3"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1280</cp:revision>
  <dcterms:created xsi:type="dcterms:W3CDTF">2011-02-21T21:38:10Z</dcterms:created>
  <dcterms:modified xsi:type="dcterms:W3CDTF">2020-07-22T13:44:10Z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