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tags/tag1115.xml" ContentType="application/vnd.openxmlformats-officedocument.presentationml.tags+xml"/>
  <Override PartName="/ppt/notesSlides/notesSlide1065.xml" ContentType="application/vnd.openxmlformats-officedocument.presentationml.notesSlide+xml"/>
  <Override PartName="/ppt/tags/tag1116.xml" ContentType="application/vnd.openxmlformats-officedocument.presentationml.tags+xml"/>
  <Override PartName="/ppt/notesSlides/notesSlide1066.xml" ContentType="application/vnd.openxmlformats-officedocument.presentationml.notesSlide+xml"/>
  <Override PartName="/ppt/tags/tag1117.xml" ContentType="application/vnd.openxmlformats-officedocument.presentationml.tags+xml"/>
  <Override PartName="/ppt/notesSlides/notesSlide1067.xml" ContentType="application/vnd.openxmlformats-officedocument.presentationml.notesSlide+xml"/>
  <Override PartName="/ppt/tags/tag1118.xml" ContentType="application/vnd.openxmlformats-officedocument.presentationml.tags+xml"/>
  <Override PartName="/ppt/notesSlides/notesSlide1068.xml" ContentType="application/vnd.openxmlformats-officedocument.presentationml.notesSlide+xml"/>
  <Override PartName="/ppt/tags/tag1119.xml" ContentType="application/vnd.openxmlformats-officedocument.presentationml.tags+xml"/>
  <Override PartName="/ppt/notesSlides/notesSlide1069.xml" ContentType="application/vnd.openxmlformats-officedocument.presentationml.notesSlide+xml"/>
  <Override PartName="/ppt/tags/tag1120.xml" ContentType="application/vnd.openxmlformats-officedocument.presentationml.tags+xml"/>
  <Override PartName="/ppt/notesSlides/notesSlide1070.xml" ContentType="application/vnd.openxmlformats-officedocument.presentationml.notesSlide+xml"/>
  <Override PartName="/ppt/tags/tag1121.xml" ContentType="application/vnd.openxmlformats-officedocument.presentationml.tags+xml"/>
  <Override PartName="/ppt/notesSlides/notesSlide1071.xml" ContentType="application/vnd.openxmlformats-officedocument.presentationml.notesSlide+xml"/>
  <Override PartName="/ppt/tags/tag1122.xml" ContentType="application/vnd.openxmlformats-officedocument.presentationml.tags+xml"/>
  <Override PartName="/ppt/notesSlides/notesSlide1072.xml" ContentType="application/vnd.openxmlformats-officedocument.presentationml.notesSlide+xml"/>
  <Override PartName="/ppt/tags/tag1123.xml" ContentType="application/vnd.openxmlformats-officedocument.presentationml.tags+xml"/>
  <Override PartName="/ppt/notesSlides/notesSlide1073.xml" ContentType="application/vnd.openxmlformats-officedocument.presentationml.notesSlide+xml"/>
  <Override PartName="/ppt/tags/tag1124.xml" ContentType="application/vnd.openxmlformats-officedocument.presentationml.tags+xml"/>
  <Override PartName="/ppt/notesSlides/notesSlide1074.xml" ContentType="application/vnd.openxmlformats-officedocument.presentationml.notesSlide+xml"/>
  <Override PartName="/ppt/tags/tag1125.xml" ContentType="application/vnd.openxmlformats-officedocument.presentationml.tags+xml"/>
  <Override PartName="/ppt/notesSlides/notesSlide1075.xml" ContentType="application/vnd.openxmlformats-officedocument.presentationml.notesSlide+xml"/>
  <Override PartName="/ppt/tags/tag1126.xml" ContentType="application/vnd.openxmlformats-officedocument.presentationml.tags+xml"/>
  <Override PartName="/ppt/notesSlides/notesSlide1076.xml" ContentType="application/vnd.openxmlformats-officedocument.presentationml.notesSlide+xml"/>
  <Override PartName="/ppt/tags/tag1127.xml" ContentType="application/vnd.openxmlformats-officedocument.presentationml.tags+xml"/>
  <Override PartName="/ppt/notesSlides/notesSlide1077.xml" ContentType="application/vnd.openxmlformats-officedocument.presentationml.notesSlide+xml"/>
  <Override PartName="/ppt/tags/tag1128.xml" ContentType="application/vnd.openxmlformats-officedocument.presentationml.tags+xml"/>
  <Override PartName="/ppt/notesSlides/notesSlide1078.xml" ContentType="application/vnd.openxmlformats-officedocument.presentationml.notesSlide+xml"/>
  <Override PartName="/ppt/tags/tag1129.xml" ContentType="application/vnd.openxmlformats-officedocument.presentationml.tags+xml"/>
  <Override PartName="/ppt/notesSlides/notesSlide1079.xml" ContentType="application/vnd.openxmlformats-officedocument.presentationml.notesSlide+xml"/>
  <Override PartName="/ppt/tags/tag1130.xml" ContentType="application/vnd.openxmlformats-officedocument.presentationml.tags+xml"/>
  <Override PartName="/ppt/notesSlides/notesSlide1080.xml" ContentType="application/vnd.openxmlformats-officedocument.presentationml.notesSlide+xml"/>
  <Override PartName="/ppt/tags/tag1131.xml" ContentType="application/vnd.openxmlformats-officedocument.presentationml.tags+xml"/>
  <Override PartName="/ppt/notesSlides/notesSlide1081.xml" ContentType="application/vnd.openxmlformats-officedocument.presentationml.notesSlide+xml"/>
  <Override PartName="/ppt/tags/tag1132.xml" ContentType="application/vnd.openxmlformats-officedocument.presentationml.tags+xml"/>
  <Override PartName="/ppt/notesSlides/notesSlide1082.xml" ContentType="application/vnd.openxmlformats-officedocument.presentationml.notesSlide+xml"/>
  <Override PartName="/ppt/tags/tag1133.xml" ContentType="application/vnd.openxmlformats-officedocument.presentationml.tags+xml"/>
  <Override PartName="/ppt/notesSlides/notesSlide1083.xml" ContentType="application/vnd.openxmlformats-officedocument.presentationml.notesSlide+xml"/>
  <Override PartName="/ppt/tags/tag1134.xml" ContentType="application/vnd.openxmlformats-officedocument.presentationml.tags+xml"/>
  <Override PartName="/ppt/notesSlides/notesSlide1084.xml" ContentType="application/vnd.openxmlformats-officedocument.presentationml.notesSlide+xml"/>
  <Override PartName="/ppt/tags/tag1135.xml" ContentType="application/vnd.openxmlformats-officedocument.presentationml.tags+xml"/>
  <Override PartName="/ppt/notesSlides/notesSlide1085.xml" ContentType="application/vnd.openxmlformats-officedocument.presentationml.notesSlide+xml"/>
  <Override PartName="/ppt/tags/tag1136.xml" ContentType="application/vnd.openxmlformats-officedocument.presentationml.tags+xml"/>
  <Override PartName="/ppt/notesSlides/notesSlide1086.xml" ContentType="application/vnd.openxmlformats-officedocument.presentationml.notesSlide+xml"/>
  <Override PartName="/ppt/tags/tag1137.xml" ContentType="application/vnd.openxmlformats-officedocument.presentationml.tags+xml"/>
  <Override PartName="/ppt/notesSlides/notesSlide1087.xml" ContentType="application/vnd.openxmlformats-officedocument.presentationml.notesSlide+xml"/>
  <Override PartName="/ppt/tags/tag1138.xml" ContentType="application/vnd.openxmlformats-officedocument.presentationml.tags+xml"/>
  <Override PartName="/ppt/notesSlides/notesSlide1088.xml" ContentType="application/vnd.openxmlformats-officedocument.presentationml.notesSlide+xml"/>
  <Override PartName="/ppt/tags/tag1139.xml" ContentType="application/vnd.openxmlformats-officedocument.presentationml.tags+xml"/>
  <Override PartName="/ppt/notesSlides/notesSlide1089.xml" ContentType="application/vnd.openxmlformats-officedocument.presentationml.notesSlide+xml"/>
  <Override PartName="/ppt/tags/tag1140.xml" ContentType="application/vnd.openxmlformats-officedocument.presentationml.tags+xml"/>
  <Override PartName="/ppt/notesSlides/notesSlide1090.xml" ContentType="application/vnd.openxmlformats-officedocument.presentationml.notesSlide+xml"/>
  <Override PartName="/ppt/tags/tag1141.xml" ContentType="application/vnd.openxmlformats-officedocument.presentationml.tags+xml"/>
  <Override PartName="/ppt/notesSlides/notesSlide1091.xml" ContentType="application/vnd.openxmlformats-officedocument.presentationml.notesSlide+xml"/>
  <Override PartName="/ppt/tags/tag1142.xml" ContentType="application/vnd.openxmlformats-officedocument.presentationml.tags+xml"/>
  <Override PartName="/ppt/notesSlides/notesSlide1092.xml" ContentType="application/vnd.openxmlformats-officedocument.presentationml.notesSlide+xml"/>
  <Override PartName="/ppt/tags/tag1143.xml" ContentType="application/vnd.openxmlformats-officedocument.presentationml.tags+xml"/>
  <Override PartName="/ppt/notesSlides/notesSlide1093.xml" ContentType="application/vnd.openxmlformats-officedocument.presentationml.notesSlide+xml"/>
  <Override PartName="/ppt/tags/tag1144.xml" ContentType="application/vnd.openxmlformats-officedocument.presentationml.tags+xml"/>
  <Override PartName="/ppt/notesSlides/notesSlide1094.xml" ContentType="application/vnd.openxmlformats-officedocument.presentationml.notesSlide+xml"/>
  <Override PartName="/ppt/tags/tag1145.xml" ContentType="application/vnd.openxmlformats-officedocument.presentationml.tags+xml"/>
  <Override PartName="/ppt/notesSlides/notesSlide1095.xml" ContentType="application/vnd.openxmlformats-officedocument.presentationml.notesSlide+xml"/>
  <Override PartName="/ppt/tags/tag1146.xml" ContentType="application/vnd.openxmlformats-officedocument.presentationml.tags+xml"/>
  <Override PartName="/ppt/notesSlides/notesSlide1096.xml" ContentType="application/vnd.openxmlformats-officedocument.presentationml.notesSlide+xml"/>
  <Override PartName="/ppt/tags/tag1147.xml" ContentType="application/vnd.openxmlformats-officedocument.presentationml.tags+xml"/>
  <Override PartName="/ppt/notesSlides/notesSlide1097.xml" ContentType="application/vnd.openxmlformats-officedocument.presentationml.notesSlide+xml"/>
  <Override PartName="/ppt/tags/tag1148.xml" ContentType="application/vnd.openxmlformats-officedocument.presentationml.tags+xml"/>
  <Override PartName="/ppt/notesSlides/notesSlide1098.xml" ContentType="application/vnd.openxmlformats-officedocument.presentationml.notesSlide+xml"/>
  <Override PartName="/ppt/tags/tag1149.xml" ContentType="application/vnd.openxmlformats-officedocument.presentationml.tags+xml"/>
  <Override PartName="/ppt/notesSlides/notesSlide1099.xml" ContentType="application/vnd.openxmlformats-officedocument.presentationml.notesSlide+xml"/>
  <Override PartName="/ppt/tags/tag1150.xml" ContentType="application/vnd.openxmlformats-officedocument.presentationml.tags+xml"/>
  <Override PartName="/ppt/notesSlides/notesSlide1100.xml" ContentType="application/vnd.openxmlformats-officedocument.presentationml.notesSlide+xml"/>
  <Override PartName="/ppt/tags/tag1151.xml" ContentType="application/vnd.openxmlformats-officedocument.presentationml.tags+xml"/>
  <Override PartName="/ppt/notesSlides/notesSlide1101.xml" ContentType="application/vnd.openxmlformats-officedocument.presentationml.notesSlide+xml"/>
  <Override PartName="/ppt/tags/tag1152.xml" ContentType="application/vnd.openxmlformats-officedocument.presentationml.tags+xml"/>
  <Override PartName="/ppt/notesSlides/notesSlide1102.xml" ContentType="application/vnd.openxmlformats-officedocument.presentationml.notesSlide+xml"/>
  <Override PartName="/ppt/tags/tag1153.xml" ContentType="application/vnd.openxmlformats-officedocument.presentationml.tags+xml"/>
  <Override PartName="/ppt/notesSlides/notesSlide1103.xml" ContentType="application/vnd.openxmlformats-officedocument.presentationml.notesSlide+xml"/>
  <Override PartName="/ppt/tags/tag1154.xml" ContentType="application/vnd.openxmlformats-officedocument.presentationml.tags+xml"/>
  <Override PartName="/ppt/notesSlides/notesSlide1104.xml" ContentType="application/vnd.openxmlformats-officedocument.presentationml.notesSlide+xml"/>
  <Override PartName="/ppt/tags/tag1155.xml" ContentType="application/vnd.openxmlformats-officedocument.presentationml.tags+xml"/>
  <Override PartName="/ppt/notesSlides/notesSlide1105.xml" ContentType="application/vnd.openxmlformats-officedocument.presentationml.notesSlide+xml"/>
  <Override PartName="/ppt/tags/tag1156.xml" ContentType="application/vnd.openxmlformats-officedocument.presentationml.tags+xml"/>
  <Override PartName="/ppt/notesSlides/notesSlide1106.xml" ContentType="application/vnd.openxmlformats-officedocument.presentationml.notesSlide+xml"/>
  <Override PartName="/ppt/tags/tag1157.xml" ContentType="application/vnd.openxmlformats-officedocument.presentationml.tags+xml"/>
  <Override PartName="/ppt/notesSlides/notesSlide1107.xml" ContentType="application/vnd.openxmlformats-officedocument.presentationml.notesSlide+xml"/>
  <Override PartName="/ppt/tags/tag1158.xml" ContentType="application/vnd.openxmlformats-officedocument.presentationml.tags+xml"/>
  <Override PartName="/ppt/notesSlides/notesSlide1108.xml" ContentType="application/vnd.openxmlformats-officedocument.presentationml.notesSlide+xml"/>
  <Override PartName="/ppt/tags/tag1159.xml" ContentType="application/vnd.openxmlformats-officedocument.presentationml.tags+xml"/>
  <Override PartName="/ppt/notesSlides/notesSlide1109.xml" ContentType="application/vnd.openxmlformats-officedocument.presentationml.notesSlide+xml"/>
  <Override PartName="/ppt/tags/tag1160.xml" ContentType="application/vnd.openxmlformats-officedocument.presentationml.tags+xml"/>
  <Override PartName="/ppt/notesSlides/notesSlide1110.xml" ContentType="application/vnd.openxmlformats-officedocument.presentationml.notesSlide+xml"/>
  <Override PartName="/ppt/tags/tag1161.xml" ContentType="application/vnd.openxmlformats-officedocument.presentationml.tags+xml"/>
  <Override PartName="/ppt/notesSlides/notesSlide1111.xml" ContentType="application/vnd.openxmlformats-officedocument.presentationml.notesSlide+xml"/>
  <Override PartName="/ppt/tags/tag1162.xml" ContentType="application/vnd.openxmlformats-officedocument.presentationml.tags+xml"/>
  <Override PartName="/ppt/notesSlides/notesSlide1112.xml" ContentType="application/vnd.openxmlformats-officedocument.presentationml.notesSlide+xml"/>
  <Override PartName="/ppt/tags/tag1163.xml" ContentType="application/vnd.openxmlformats-officedocument.presentationml.tags+xml"/>
  <Override PartName="/ppt/notesSlides/notesSlide1113.xml" ContentType="application/vnd.openxmlformats-officedocument.presentationml.notesSlide+xml"/>
  <Override PartName="/ppt/tags/tag1164.xml" ContentType="application/vnd.openxmlformats-officedocument.presentationml.tags+xml"/>
  <Override PartName="/ppt/notesSlides/notesSlide1114.xml" ContentType="application/vnd.openxmlformats-officedocument.presentationml.notesSlide+xml"/>
  <Override PartName="/ppt/tags/tag1165.xml" ContentType="application/vnd.openxmlformats-officedocument.presentationml.tags+xml"/>
  <Override PartName="/ppt/notesSlides/notesSlide1115.xml" ContentType="application/vnd.openxmlformats-officedocument.presentationml.notesSlide+xml"/>
  <Override PartName="/ppt/tags/tag1166.xml" ContentType="application/vnd.openxmlformats-officedocument.presentationml.tags+xml"/>
  <Override PartName="/ppt/notesSlides/notesSlide1116.xml" ContentType="application/vnd.openxmlformats-officedocument.presentationml.notesSlide+xml"/>
  <Override PartName="/ppt/tags/tag1167.xml" ContentType="application/vnd.openxmlformats-officedocument.presentationml.tags+xml"/>
  <Override PartName="/ppt/notesSlides/notesSlide1117.xml" ContentType="application/vnd.openxmlformats-officedocument.presentationml.notesSlide+xml"/>
  <Override PartName="/ppt/tags/tag1168.xml" ContentType="application/vnd.openxmlformats-officedocument.presentationml.tags+xml"/>
  <Override PartName="/ppt/notesSlides/notesSlide1118.xml" ContentType="application/vnd.openxmlformats-officedocument.presentationml.notesSlide+xml"/>
  <Override PartName="/ppt/tags/tag1169.xml" ContentType="application/vnd.openxmlformats-officedocument.presentationml.tags+xml"/>
  <Override PartName="/ppt/notesSlides/notesSlide1119.xml" ContentType="application/vnd.openxmlformats-officedocument.presentationml.notesSlide+xml"/>
  <Override PartName="/ppt/tags/tag1170.xml" ContentType="application/vnd.openxmlformats-officedocument.presentationml.tags+xml"/>
  <Override PartName="/ppt/notesSlides/notesSlide1120.xml" ContentType="application/vnd.openxmlformats-officedocument.presentationml.notesSlide+xml"/>
  <Override PartName="/ppt/tags/tag1171.xml" ContentType="application/vnd.openxmlformats-officedocument.presentationml.tags+xml"/>
  <Override PartName="/ppt/notesSlides/notesSlide1121.xml" ContentType="application/vnd.openxmlformats-officedocument.presentationml.notesSlide+xml"/>
  <Override PartName="/ppt/tags/tag1172.xml" ContentType="application/vnd.openxmlformats-officedocument.presentationml.tags+xml"/>
  <Override PartName="/ppt/notesSlides/notesSlide1122.xml" ContentType="application/vnd.openxmlformats-officedocument.presentationml.notesSlide+xml"/>
  <Override PartName="/ppt/tags/tag1173.xml" ContentType="application/vnd.openxmlformats-officedocument.presentationml.tags+xml"/>
  <Override PartName="/ppt/notesSlides/notesSlide1123.xml" ContentType="application/vnd.openxmlformats-officedocument.presentationml.notesSlide+xml"/>
  <Override PartName="/ppt/tags/tag1174.xml" ContentType="application/vnd.openxmlformats-officedocument.presentationml.tags+xml"/>
  <Override PartName="/ppt/notesSlides/notesSlide1124.xml" ContentType="application/vnd.openxmlformats-officedocument.presentationml.notesSlide+xml"/>
  <Override PartName="/ppt/tags/tag1175.xml" ContentType="application/vnd.openxmlformats-officedocument.presentationml.tags+xml"/>
  <Override PartName="/ppt/notesSlides/notesSlide1125.xml" ContentType="application/vnd.openxmlformats-officedocument.presentationml.notesSlide+xml"/>
  <Override PartName="/ppt/tags/tag1176.xml" ContentType="application/vnd.openxmlformats-officedocument.presentationml.tags+xml"/>
  <Override PartName="/ppt/notesSlides/notesSlide1126.xml" ContentType="application/vnd.openxmlformats-officedocument.presentationml.notesSlide+xml"/>
  <Override PartName="/ppt/tags/tag1177.xml" ContentType="application/vnd.openxmlformats-officedocument.presentationml.tags+xml"/>
  <Override PartName="/ppt/notesSlides/notesSlide1127.xml" ContentType="application/vnd.openxmlformats-officedocument.presentationml.notesSlide+xml"/>
  <Override PartName="/ppt/tags/tag1178.xml" ContentType="application/vnd.openxmlformats-officedocument.presentationml.tags+xml"/>
  <Override PartName="/ppt/notesSlides/notesSlide1128.xml" ContentType="application/vnd.openxmlformats-officedocument.presentationml.notesSlide+xml"/>
  <Override PartName="/ppt/tags/tag1179.xml" ContentType="application/vnd.openxmlformats-officedocument.presentationml.tags+xml"/>
  <Override PartName="/ppt/notesSlides/notesSlide1129.xml" ContentType="application/vnd.openxmlformats-officedocument.presentationml.notesSlide+xml"/>
  <Override PartName="/ppt/tags/tag1180.xml" ContentType="application/vnd.openxmlformats-officedocument.presentationml.tags+xml"/>
  <Override PartName="/ppt/notesSlides/notesSlide1130.xml" ContentType="application/vnd.openxmlformats-officedocument.presentationml.notesSlide+xml"/>
  <Override PartName="/ppt/tags/tag1181.xml" ContentType="application/vnd.openxmlformats-officedocument.presentationml.tags+xml"/>
  <Override PartName="/ppt/notesSlides/notesSlide1131.xml" ContentType="application/vnd.openxmlformats-officedocument.presentationml.notesSlide+xml"/>
  <Override PartName="/ppt/tags/tag1182.xml" ContentType="application/vnd.openxmlformats-officedocument.presentationml.tags+xml"/>
  <Override PartName="/ppt/notesSlides/notesSlide1132.xml" ContentType="application/vnd.openxmlformats-officedocument.presentationml.notesSlide+xml"/>
  <Override PartName="/ppt/tags/tag1183.xml" ContentType="application/vnd.openxmlformats-officedocument.presentationml.tags+xml"/>
  <Override PartName="/ppt/notesSlides/notesSlide1133.xml" ContentType="application/vnd.openxmlformats-officedocument.presentationml.notesSlide+xml"/>
  <Override PartName="/ppt/tags/tag1184.xml" ContentType="application/vnd.openxmlformats-officedocument.presentationml.tags+xml"/>
  <Override PartName="/ppt/notesSlides/notesSlide1134.xml" ContentType="application/vnd.openxmlformats-officedocument.presentationml.notesSlide+xml"/>
  <Override PartName="/ppt/tags/tag1185.xml" ContentType="application/vnd.openxmlformats-officedocument.presentationml.tags+xml"/>
  <Override PartName="/ppt/notesSlides/notesSlide1135.xml" ContentType="application/vnd.openxmlformats-officedocument.presentationml.notesSlide+xml"/>
  <Override PartName="/ppt/tags/tag1186.xml" ContentType="application/vnd.openxmlformats-officedocument.presentationml.tags+xml"/>
  <Override PartName="/ppt/notesSlides/notesSlide1136.xml" ContentType="application/vnd.openxmlformats-officedocument.presentationml.notesSlide+xml"/>
  <Override PartName="/ppt/tags/tag1187.xml" ContentType="application/vnd.openxmlformats-officedocument.presentationml.tags+xml"/>
  <Override PartName="/ppt/notesSlides/notesSlide1137.xml" ContentType="application/vnd.openxmlformats-officedocument.presentationml.notesSlide+xml"/>
  <Override PartName="/ppt/tags/tag1188.xml" ContentType="application/vnd.openxmlformats-officedocument.presentationml.tags+xml"/>
  <Override PartName="/ppt/notesSlides/notesSlide1138.xml" ContentType="application/vnd.openxmlformats-officedocument.presentationml.notesSlide+xml"/>
  <Override PartName="/ppt/tags/tag1189.xml" ContentType="application/vnd.openxmlformats-officedocument.presentationml.tags+xml"/>
  <Override PartName="/ppt/notesSlides/notesSlide1139.xml" ContentType="application/vnd.openxmlformats-officedocument.presentationml.notesSlide+xml"/>
  <Override PartName="/ppt/tags/tag1190.xml" ContentType="application/vnd.openxmlformats-officedocument.presentationml.tags+xml"/>
  <Override PartName="/ppt/notesSlides/notesSlide1140.xml" ContentType="application/vnd.openxmlformats-officedocument.presentationml.notesSlide+xml"/>
  <Override PartName="/ppt/tags/tag1191.xml" ContentType="application/vnd.openxmlformats-officedocument.presentationml.tags+xml"/>
  <Override PartName="/ppt/notesSlides/notesSlide1141.xml" ContentType="application/vnd.openxmlformats-officedocument.presentationml.notesSlide+xml"/>
  <Override PartName="/ppt/tags/tag1192.xml" ContentType="application/vnd.openxmlformats-officedocument.presentationml.tags+xml"/>
  <Override PartName="/ppt/notesSlides/notesSlide1142.xml" ContentType="application/vnd.openxmlformats-officedocument.presentationml.notesSlide+xml"/>
  <Override PartName="/ppt/tags/tag1193.xml" ContentType="application/vnd.openxmlformats-officedocument.presentationml.tags+xml"/>
  <Override PartName="/ppt/notesSlides/notesSlide1143.xml" ContentType="application/vnd.openxmlformats-officedocument.presentationml.notesSlide+xml"/>
  <Override PartName="/ppt/tags/tag1194.xml" ContentType="application/vnd.openxmlformats-officedocument.presentationml.tags+xml"/>
  <Override PartName="/ppt/notesSlides/notesSlide1144.xml" ContentType="application/vnd.openxmlformats-officedocument.presentationml.notesSlide+xml"/>
  <Override PartName="/ppt/tags/tag1195.xml" ContentType="application/vnd.openxmlformats-officedocument.presentationml.tags+xml"/>
  <Override PartName="/ppt/notesSlides/notesSlide1145.xml" ContentType="application/vnd.openxmlformats-officedocument.presentationml.notesSlide+xml"/>
  <Override PartName="/ppt/tags/tag1196.xml" ContentType="application/vnd.openxmlformats-officedocument.presentationml.tags+xml"/>
  <Override PartName="/ppt/notesSlides/notesSlide1146.xml" ContentType="application/vnd.openxmlformats-officedocument.presentationml.notesSlide+xml"/>
  <Override PartName="/ppt/tags/tag1197.xml" ContentType="application/vnd.openxmlformats-officedocument.presentationml.tags+xml"/>
  <Override PartName="/ppt/notesSlides/notesSlide1147.xml" ContentType="application/vnd.openxmlformats-officedocument.presentationml.notesSlide+xml"/>
  <Override PartName="/ppt/tags/tag1198.xml" ContentType="application/vnd.openxmlformats-officedocument.presentationml.tags+xml"/>
  <Override PartName="/ppt/notesSlides/notesSlide1148.xml" ContentType="application/vnd.openxmlformats-officedocument.presentationml.notesSlide+xml"/>
  <Override PartName="/ppt/tags/tag1199.xml" ContentType="application/vnd.openxmlformats-officedocument.presentationml.tags+xml"/>
  <Override PartName="/ppt/notesSlides/notesSlide1149.xml" ContentType="application/vnd.openxmlformats-officedocument.presentationml.notesSlide+xml"/>
  <Override PartName="/ppt/tags/tag1200.xml" ContentType="application/vnd.openxmlformats-officedocument.presentationml.tags+xml"/>
  <Override PartName="/ppt/notesSlides/notesSlide1150.xml" ContentType="application/vnd.openxmlformats-officedocument.presentationml.notesSlide+xml"/>
  <Override PartName="/ppt/tags/tag1201.xml" ContentType="application/vnd.openxmlformats-officedocument.presentationml.tags+xml"/>
  <Override PartName="/ppt/notesSlides/notesSlide1151.xml" ContentType="application/vnd.openxmlformats-officedocument.presentationml.notesSlide+xml"/>
  <Override PartName="/ppt/tags/tag1202.xml" ContentType="application/vnd.openxmlformats-officedocument.presentationml.tags+xml"/>
  <Override PartName="/ppt/notesSlides/notesSlide1152.xml" ContentType="application/vnd.openxmlformats-officedocument.presentationml.notesSlide+xml"/>
  <Override PartName="/ppt/tags/tag1203.xml" ContentType="application/vnd.openxmlformats-officedocument.presentationml.tags+xml"/>
  <Override PartName="/ppt/notesSlides/notesSlide1153.xml" ContentType="application/vnd.openxmlformats-officedocument.presentationml.notesSlide+xml"/>
  <Override PartName="/ppt/tags/tag1204.xml" ContentType="application/vnd.openxmlformats-officedocument.presentationml.tags+xml"/>
  <Override PartName="/ppt/notesSlides/notesSlide1154.xml" ContentType="application/vnd.openxmlformats-officedocument.presentationml.notesSlide+xml"/>
  <Override PartName="/ppt/tags/tag1205.xml" ContentType="application/vnd.openxmlformats-officedocument.presentationml.tags+xml"/>
  <Override PartName="/ppt/notesSlides/notesSlide1155.xml" ContentType="application/vnd.openxmlformats-officedocument.presentationml.notesSlide+xml"/>
  <Override PartName="/ppt/tags/tag1206.xml" ContentType="application/vnd.openxmlformats-officedocument.presentationml.tags+xml"/>
  <Override PartName="/ppt/notesSlides/notesSlide1156.xml" ContentType="application/vnd.openxmlformats-officedocument.presentationml.notesSlide+xml"/>
  <Override PartName="/ppt/tags/tag1207.xml" ContentType="application/vnd.openxmlformats-officedocument.presentationml.tags+xml"/>
  <Override PartName="/ppt/notesSlides/notesSlide1157.xml" ContentType="application/vnd.openxmlformats-officedocument.presentationml.notesSlide+xml"/>
  <Override PartName="/ppt/tags/tag1208.xml" ContentType="application/vnd.openxmlformats-officedocument.presentationml.tags+xml"/>
  <Override PartName="/ppt/notesSlides/notesSlide1158.xml" ContentType="application/vnd.openxmlformats-officedocument.presentationml.notesSlide+xml"/>
  <Override PartName="/ppt/tags/tag1209.xml" ContentType="application/vnd.openxmlformats-officedocument.presentationml.tags+xml"/>
  <Override PartName="/ppt/notesSlides/notesSlide1159.xml" ContentType="application/vnd.openxmlformats-officedocument.presentationml.notesSlide+xml"/>
  <Override PartName="/ppt/tags/tag1210.xml" ContentType="application/vnd.openxmlformats-officedocument.presentationml.tags+xml"/>
  <Override PartName="/ppt/notesSlides/notesSlide1160.xml" ContentType="application/vnd.openxmlformats-officedocument.presentationml.notesSlide+xml"/>
  <Override PartName="/ppt/tags/tag1211.xml" ContentType="application/vnd.openxmlformats-officedocument.presentationml.tags+xml"/>
  <Override PartName="/ppt/notesSlides/notesSlide1161.xml" ContentType="application/vnd.openxmlformats-officedocument.presentationml.notesSlide+xml"/>
  <Override PartName="/ppt/tags/tag1212.xml" ContentType="application/vnd.openxmlformats-officedocument.presentationml.tags+xml"/>
  <Override PartName="/ppt/notesSlides/notesSlide1162.xml" ContentType="application/vnd.openxmlformats-officedocument.presentationml.notesSlide+xml"/>
  <Override PartName="/ppt/tags/tag1213.xml" ContentType="application/vnd.openxmlformats-officedocument.presentationml.tags+xml"/>
  <Override PartName="/ppt/notesSlides/notesSlide1163.xml" ContentType="application/vnd.openxmlformats-officedocument.presentationml.notesSlide+xml"/>
  <Override PartName="/ppt/tags/tag1214.xml" ContentType="application/vnd.openxmlformats-officedocument.presentationml.tags+xml"/>
  <Override PartName="/ppt/notesSlides/notesSlide1164.xml" ContentType="application/vnd.openxmlformats-officedocument.presentationml.notesSlide+xml"/>
  <Override PartName="/ppt/tags/tag1215.xml" ContentType="application/vnd.openxmlformats-officedocument.presentationml.tags+xml"/>
  <Override PartName="/ppt/notesSlides/notesSlide1165.xml" ContentType="application/vnd.openxmlformats-officedocument.presentationml.notesSlide+xml"/>
  <Override PartName="/ppt/tags/tag1216.xml" ContentType="application/vnd.openxmlformats-officedocument.presentationml.tags+xml"/>
  <Override PartName="/ppt/notesSlides/notesSlide1166.xml" ContentType="application/vnd.openxmlformats-officedocument.presentationml.notesSlide+xml"/>
  <Override PartName="/ppt/tags/tag1217.xml" ContentType="application/vnd.openxmlformats-officedocument.presentationml.tags+xml"/>
  <Override PartName="/ppt/notesSlides/notesSlide1167.xml" ContentType="application/vnd.openxmlformats-officedocument.presentationml.notesSlide+xml"/>
  <Override PartName="/ppt/tags/tag1218.xml" ContentType="application/vnd.openxmlformats-officedocument.presentationml.tags+xml"/>
  <Override PartName="/ppt/notesSlides/notesSlide1168.xml" ContentType="application/vnd.openxmlformats-officedocument.presentationml.notesSlide+xml"/>
  <Override PartName="/ppt/tags/tag1219.xml" ContentType="application/vnd.openxmlformats-officedocument.presentationml.tags+xml"/>
  <Override PartName="/ppt/notesSlides/notesSlide1169.xml" ContentType="application/vnd.openxmlformats-officedocument.presentationml.notesSlide+xml"/>
  <Override PartName="/ppt/tags/tag1220.xml" ContentType="application/vnd.openxmlformats-officedocument.presentationml.tags+xml"/>
  <Override PartName="/ppt/notesSlides/notesSlide1170.xml" ContentType="application/vnd.openxmlformats-officedocument.presentationml.notesSlide+xml"/>
  <Override PartName="/ppt/tags/tag1221.xml" ContentType="application/vnd.openxmlformats-officedocument.presentationml.tags+xml"/>
  <Override PartName="/ppt/notesSlides/notesSlide1171.xml" ContentType="application/vnd.openxmlformats-officedocument.presentationml.notesSlide+xml"/>
  <Override PartName="/ppt/tags/tag1222.xml" ContentType="application/vnd.openxmlformats-officedocument.presentationml.tags+xml"/>
  <Override PartName="/ppt/notesSlides/notesSlide1172.xml" ContentType="application/vnd.openxmlformats-officedocument.presentationml.notesSlide+xml"/>
  <Override PartName="/ppt/tags/tag1223.xml" ContentType="application/vnd.openxmlformats-officedocument.presentationml.tags+xml"/>
  <Override PartName="/ppt/notesSlides/notesSlide1173.xml" ContentType="application/vnd.openxmlformats-officedocument.presentationml.notesSlide+xml"/>
  <Override PartName="/ppt/tags/tag1224.xml" ContentType="application/vnd.openxmlformats-officedocument.presentationml.tags+xml"/>
  <Override PartName="/ppt/notesSlides/notesSlide1174.xml" ContentType="application/vnd.openxmlformats-officedocument.presentationml.notesSlide+xml"/>
  <Override PartName="/ppt/tags/tag1225.xml" ContentType="application/vnd.openxmlformats-officedocument.presentationml.tags+xml"/>
  <Override PartName="/ppt/notesSlides/notesSlide1175.xml" ContentType="application/vnd.openxmlformats-officedocument.presentationml.notesSlide+xml"/>
  <Override PartName="/ppt/tags/tag1226.xml" ContentType="application/vnd.openxmlformats-officedocument.presentationml.tags+xml"/>
  <Override PartName="/ppt/notesSlides/notesSlide1176.xml" ContentType="application/vnd.openxmlformats-officedocument.presentationml.notesSlide+xml"/>
  <Override PartName="/ppt/tags/tag1227.xml" ContentType="application/vnd.openxmlformats-officedocument.presentationml.tags+xml"/>
  <Override PartName="/ppt/notesSlides/notesSlide1177.xml" ContentType="application/vnd.openxmlformats-officedocument.presentationml.notesSlide+xml"/>
  <Override PartName="/ppt/tags/tag1228.xml" ContentType="application/vnd.openxmlformats-officedocument.presentationml.tags+xml"/>
  <Override PartName="/ppt/notesSlides/notesSlide1178.xml" ContentType="application/vnd.openxmlformats-officedocument.presentationml.notesSlide+xml"/>
  <Override PartName="/ppt/tags/tag1229.xml" ContentType="application/vnd.openxmlformats-officedocument.presentationml.tags+xml"/>
  <Override PartName="/ppt/notesSlides/notesSlide1179.xml" ContentType="application/vnd.openxmlformats-officedocument.presentationml.notesSlide+xml"/>
  <Override PartName="/ppt/tags/tag1230.xml" ContentType="application/vnd.openxmlformats-officedocument.presentationml.tags+xml"/>
  <Override PartName="/ppt/notesSlides/notesSlide1180.xml" ContentType="application/vnd.openxmlformats-officedocument.presentationml.notesSlide+xml"/>
  <Override PartName="/ppt/tags/tag1231.xml" ContentType="application/vnd.openxmlformats-officedocument.presentationml.tags+xml"/>
  <Override PartName="/ppt/notesSlides/notesSlide1181.xml" ContentType="application/vnd.openxmlformats-officedocument.presentationml.notesSlide+xml"/>
  <Override PartName="/ppt/tags/tag1232.xml" ContentType="application/vnd.openxmlformats-officedocument.presentationml.tags+xml"/>
  <Override PartName="/ppt/notesSlides/notesSlide1182.xml" ContentType="application/vnd.openxmlformats-officedocument.presentationml.notesSlide+xml"/>
  <Override PartName="/ppt/tags/tag1233.xml" ContentType="application/vnd.openxmlformats-officedocument.presentationml.tags+xml"/>
  <Override PartName="/ppt/notesSlides/notesSlide1183.xml" ContentType="application/vnd.openxmlformats-officedocument.presentationml.notesSlide+xml"/>
  <Override PartName="/ppt/tags/tag1234.xml" ContentType="application/vnd.openxmlformats-officedocument.presentationml.tags+xml"/>
  <Override PartName="/ppt/notesSlides/notesSlide1184.xml" ContentType="application/vnd.openxmlformats-officedocument.presentationml.notesSlide+xml"/>
  <Override PartName="/ppt/tags/tag1235.xml" ContentType="application/vnd.openxmlformats-officedocument.presentationml.tags+xml"/>
  <Override PartName="/ppt/notesSlides/notesSlide1185.xml" ContentType="application/vnd.openxmlformats-officedocument.presentationml.notesSlide+xml"/>
  <Override PartName="/ppt/tags/tag1236.xml" ContentType="application/vnd.openxmlformats-officedocument.presentationml.tags+xml"/>
  <Override PartName="/ppt/notesSlides/notesSlide1186.xml" ContentType="application/vnd.openxmlformats-officedocument.presentationml.notesSlide+xml"/>
  <Override PartName="/ppt/tags/tag1237.xml" ContentType="application/vnd.openxmlformats-officedocument.presentationml.tags+xml"/>
  <Override PartName="/ppt/notesSlides/notesSlide1187.xml" ContentType="application/vnd.openxmlformats-officedocument.presentationml.notesSlide+xml"/>
  <Override PartName="/ppt/tags/tag1238.xml" ContentType="application/vnd.openxmlformats-officedocument.presentationml.tags+xml"/>
  <Override PartName="/ppt/notesSlides/notesSlide1188.xml" ContentType="application/vnd.openxmlformats-officedocument.presentationml.notesSlide+xml"/>
  <Override PartName="/ppt/tags/tag1239.xml" ContentType="application/vnd.openxmlformats-officedocument.presentationml.tags+xml"/>
  <Override PartName="/ppt/notesSlides/notesSlide1189.xml" ContentType="application/vnd.openxmlformats-officedocument.presentationml.notesSlide+xml"/>
  <Override PartName="/ppt/tags/tag1240.xml" ContentType="application/vnd.openxmlformats-officedocument.presentationml.tags+xml"/>
  <Override PartName="/ppt/notesSlides/notesSlide1190.xml" ContentType="application/vnd.openxmlformats-officedocument.presentationml.notesSlide+xml"/>
  <Override PartName="/ppt/tags/tag1241.xml" ContentType="application/vnd.openxmlformats-officedocument.presentationml.tags+xml"/>
  <Override PartName="/ppt/notesSlides/notesSlide1191.xml" ContentType="application/vnd.openxmlformats-officedocument.presentationml.notesSlide+xml"/>
  <Override PartName="/ppt/tags/tag1242.xml" ContentType="application/vnd.openxmlformats-officedocument.presentationml.tags+xml"/>
  <Override PartName="/ppt/notesSlides/notesSlide1192.xml" ContentType="application/vnd.openxmlformats-officedocument.presentationml.notesSlide+xml"/>
  <Override PartName="/ppt/tags/tag1243.xml" ContentType="application/vnd.openxmlformats-officedocument.presentationml.tags+xml"/>
  <Override PartName="/ppt/notesSlides/notesSlide1193.xml" ContentType="application/vnd.openxmlformats-officedocument.presentationml.notesSlide+xml"/>
  <Override PartName="/ppt/tags/tag1244.xml" ContentType="application/vnd.openxmlformats-officedocument.presentationml.tags+xml"/>
  <Override PartName="/ppt/notesSlides/notesSlide1194.xml" ContentType="application/vnd.openxmlformats-officedocument.presentationml.notesSlide+xml"/>
  <Override PartName="/ppt/tags/tag1245.xml" ContentType="application/vnd.openxmlformats-officedocument.presentationml.tags+xml"/>
  <Override PartName="/ppt/notesSlides/notesSlide1195.xml" ContentType="application/vnd.openxmlformats-officedocument.presentationml.notesSlide+xml"/>
  <Override PartName="/ppt/tags/tag1246.xml" ContentType="application/vnd.openxmlformats-officedocument.presentationml.tags+xml"/>
  <Override PartName="/ppt/notesSlides/notesSlide1196.xml" ContentType="application/vnd.openxmlformats-officedocument.presentationml.notesSlide+xml"/>
  <Override PartName="/ppt/tags/tag1247.xml" ContentType="application/vnd.openxmlformats-officedocument.presentationml.tags+xml"/>
  <Override PartName="/ppt/notesSlides/notesSlide1197.xml" ContentType="application/vnd.openxmlformats-officedocument.presentationml.notesSlide+xml"/>
  <Override PartName="/ppt/tags/tag1248.xml" ContentType="application/vnd.openxmlformats-officedocument.presentationml.tags+xml"/>
  <Override PartName="/ppt/notesSlides/notesSlide1198.xml" ContentType="application/vnd.openxmlformats-officedocument.presentationml.notesSlide+xml"/>
  <Override PartName="/ppt/tags/tag1249.xml" ContentType="application/vnd.openxmlformats-officedocument.presentationml.tags+xml"/>
  <Override PartName="/ppt/notesSlides/notesSlide1199.xml" ContentType="application/vnd.openxmlformats-officedocument.presentationml.notesSlide+xml"/>
  <Override PartName="/ppt/tags/tag1250.xml" ContentType="application/vnd.openxmlformats-officedocument.presentationml.tags+xml"/>
  <Override PartName="/ppt/notesSlides/notesSlide1200.xml" ContentType="application/vnd.openxmlformats-officedocument.presentationml.notesSlide+xml"/>
  <Override PartName="/ppt/tags/tag1251.xml" ContentType="application/vnd.openxmlformats-officedocument.presentationml.tags+xml"/>
  <Override PartName="/ppt/notesSlides/notesSlide1201.xml" ContentType="application/vnd.openxmlformats-officedocument.presentationml.notesSlide+xml"/>
  <Override PartName="/ppt/tags/tag1252.xml" ContentType="application/vnd.openxmlformats-officedocument.presentationml.tags+xml"/>
  <Override PartName="/ppt/notesSlides/notesSlide1202.xml" ContentType="application/vnd.openxmlformats-officedocument.presentationml.notesSlide+xml"/>
  <Override PartName="/ppt/tags/tag1253.xml" ContentType="application/vnd.openxmlformats-officedocument.presentationml.tags+xml"/>
  <Override PartName="/ppt/notesSlides/notesSlide1203.xml" ContentType="application/vnd.openxmlformats-officedocument.presentationml.notesSlide+xml"/>
  <Override PartName="/ppt/tags/tag1254.xml" ContentType="application/vnd.openxmlformats-officedocument.presentationml.tags+xml"/>
  <Override PartName="/ppt/notesSlides/notesSlide1204.xml" ContentType="application/vnd.openxmlformats-officedocument.presentationml.notesSlide+xml"/>
  <Override PartName="/ppt/tags/tag1255.xml" ContentType="application/vnd.openxmlformats-officedocument.presentationml.tags+xml"/>
  <Override PartName="/ppt/notesSlides/notesSlide1205.xml" ContentType="application/vnd.openxmlformats-officedocument.presentationml.notesSlide+xml"/>
  <Override PartName="/ppt/tags/tag1256.xml" ContentType="application/vnd.openxmlformats-officedocument.presentationml.tags+xml"/>
  <Override PartName="/ppt/notesSlides/notesSlide1206.xml" ContentType="application/vnd.openxmlformats-officedocument.presentationml.notesSlide+xml"/>
  <Override PartName="/ppt/tags/tag1257.xml" ContentType="application/vnd.openxmlformats-officedocument.presentationml.tags+xml"/>
  <Override PartName="/ppt/notesSlides/notesSlide1207.xml" ContentType="application/vnd.openxmlformats-officedocument.presentationml.notesSlide+xml"/>
  <Override PartName="/ppt/tags/tag1258.xml" ContentType="application/vnd.openxmlformats-officedocument.presentationml.tags+xml"/>
  <Override PartName="/ppt/notesSlides/notesSlide1208.xml" ContentType="application/vnd.openxmlformats-officedocument.presentationml.notesSlide+xml"/>
  <Override PartName="/ppt/tags/tag1259.xml" ContentType="application/vnd.openxmlformats-officedocument.presentationml.tags+xml"/>
  <Override PartName="/ppt/notesSlides/notesSlide1209.xml" ContentType="application/vnd.openxmlformats-officedocument.presentationml.notesSlide+xml"/>
  <Override PartName="/ppt/tags/tag1260.xml" ContentType="application/vnd.openxmlformats-officedocument.presentationml.tags+xml"/>
  <Override PartName="/ppt/notesSlides/notesSlide1210.xml" ContentType="application/vnd.openxmlformats-officedocument.presentationml.notesSlide+xml"/>
  <Override PartName="/ppt/tags/tag1261.xml" ContentType="application/vnd.openxmlformats-officedocument.presentationml.tags+xml"/>
  <Override PartName="/ppt/notesSlides/notesSlide1211.xml" ContentType="application/vnd.openxmlformats-officedocument.presentationml.notesSlide+xml"/>
  <Override PartName="/ppt/tags/tag1262.xml" ContentType="application/vnd.openxmlformats-officedocument.presentationml.tags+xml"/>
  <Override PartName="/ppt/notesSlides/notesSlide1212.xml" ContentType="application/vnd.openxmlformats-officedocument.presentationml.notesSlide+xml"/>
  <Override PartName="/ppt/tags/tag1263.xml" ContentType="application/vnd.openxmlformats-officedocument.presentationml.tags+xml"/>
  <Override PartName="/ppt/notesSlides/notesSlide1213.xml" ContentType="application/vnd.openxmlformats-officedocument.presentationml.notesSlide+xml"/>
  <Override PartName="/ppt/tags/tag1264.xml" ContentType="application/vnd.openxmlformats-officedocument.presentationml.tags+xml"/>
  <Override PartName="/ppt/notesSlides/notesSlide1214.xml" ContentType="application/vnd.openxmlformats-officedocument.presentationml.notesSlide+xml"/>
  <Override PartName="/ppt/tags/tag1265.xml" ContentType="application/vnd.openxmlformats-officedocument.presentationml.tags+xml"/>
  <Override PartName="/ppt/notesSlides/notesSlide1215.xml" ContentType="application/vnd.openxmlformats-officedocument.presentationml.notesSlide+xml"/>
  <Override PartName="/ppt/tags/tag1266.xml" ContentType="application/vnd.openxmlformats-officedocument.presentationml.tags+xml"/>
  <Override PartName="/ppt/notesSlides/notesSlide1216.xml" ContentType="application/vnd.openxmlformats-officedocument.presentationml.notesSlide+xml"/>
  <Override PartName="/ppt/tags/tag1267.xml" ContentType="application/vnd.openxmlformats-officedocument.presentationml.tags+xml"/>
  <Override PartName="/ppt/notesSlides/notesSlide1217.xml" ContentType="application/vnd.openxmlformats-officedocument.presentationml.notesSlide+xml"/>
  <Override PartName="/ppt/tags/tag1268.xml" ContentType="application/vnd.openxmlformats-officedocument.presentationml.tags+xml"/>
  <Override PartName="/ppt/notesSlides/notesSlide1218.xml" ContentType="application/vnd.openxmlformats-officedocument.presentationml.notesSlide+xml"/>
  <Override PartName="/ppt/tags/tag1269.xml" ContentType="application/vnd.openxmlformats-officedocument.presentationml.tags+xml"/>
  <Override PartName="/ppt/notesSlides/notesSlide1219.xml" ContentType="application/vnd.openxmlformats-officedocument.presentationml.notesSlide+xml"/>
  <Override PartName="/ppt/tags/tag1270.xml" ContentType="application/vnd.openxmlformats-officedocument.presentationml.tags+xml"/>
  <Override PartName="/ppt/notesSlides/notesSlide1220.xml" ContentType="application/vnd.openxmlformats-officedocument.presentationml.notesSlide+xml"/>
  <Override PartName="/ppt/tags/tag1271.xml" ContentType="application/vnd.openxmlformats-officedocument.presentationml.tags+xml"/>
  <Override PartName="/ppt/notesSlides/notesSlide1221.xml" ContentType="application/vnd.openxmlformats-officedocument.presentationml.notesSlide+xml"/>
  <Override PartName="/ppt/tags/tag1272.xml" ContentType="application/vnd.openxmlformats-officedocument.presentationml.tags+xml"/>
  <Override PartName="/ppt/notesSlides/notesSlide1222.xml" ContentType="application/vnd.openxmlformats-officedocument.presentationml.notesSlide+xml"/>
  <Override PartName="/ppt/tags/tag1273.xml" ContentType="application/vnd.openxmlformats-officedocument.presentationml.tags+xml"/>
  <Override PartName="/ppt/notesSlides/notesSlide1223.xml" ContentType="application/vnd.openxmlformats-officedocument.presentationml.notesSlide+xml"/>
  <Override PartName="/ppt/tags/tag1274.xml" ContentType="application/vnd.openxmlformats-officedocument.presentationml.tags+xml"/>
  <Override PartName="/ppt/notesSlides/notesSlide1224.xml" ContentType="application/vnd.openxmlformats-officedocument.presentationml.notesSlide+xml"/>
  <Override PartName="/ppt/tags/tag1275.xml" ContentType="application/vnd.openxmlformats-officedocument.presentationml.tags+xml"/>
  <Override PartName="/ppt/notesSlides/notesSlide1225.xml" ContentType="application/vnd.openxmlformats-officedocument.presentationml.notesSlide+xml"/>
  <Override PartName="/ppt/tags/tag1276.xml" ContentType="application/vnd.openxmlformats-officedocument.presentationml.tags+xml"/>
  <Override PartName="/ppt/notesSlides/notesSlide1226.xml" ContentType="application/vnd.openxmlformats-officedocument.presentationml.notesSlide+xml"/>
  <Override PartName="/ppt/tags/tag1277.xml" ContentType="application/vnd.openxmlformats-officedocument.presentationml.tags+xml"/>
  <Override PartName="/ppt/notesSlides/notesSlide1227.xml" ContentType="application/vnd.openxmlformats-officedocument.presentationml.notesSlide+xml"/>
  <Override PartName="/ppt/tags/tag1278.xml" ContentType="application/vnd.openxmlformats-officedocument.presentationml.tags+xml"/>
  <Override PartName="/ppt/notesSlides/notesSlide1228.xml" ContentType="application/vnd.openxmlformats-officedocument.presentationml.notesSlide+xml"/>
  <Override PartName="/ppt/tags/tag1279.xml" ContentType="application/vnd.openxmlformats-officedocument.presentationml.tags+xml"/>
  <Override PartName="/ppt/notesSlides/notesSlide1229.xml" ContentType="application/vnd.openxmlformats-officedocument.presentationml.notesSlide+xml"/>
  <Override PartName="/ppt/tags/tag1280.xml" ContentType="application/vnd.openxmlformats-officedocument.presentationml.tags+xml"/>
  <Override PartName="/ppt/notesSlides/notesSlide1230.xml" ContentType="application/vnd.openxmlformats-officedocument.presentationml.notesSlide+xml"/>
  <Override PartName="/ppt/tags/tag1281.xml" ContentType="application/vnd.openxmlformats-officedocument.presentationml.tags+xml"/>
  <Override PartName="/ppt/notesSlides/notesSlide1231.xml" ContentType="application/vnd.openxmlformats-officedocument.presentationml.notesSlide+xml"/>
  <Override PartName="/ppt/tags/tag1282.xml" ContentType="application/vnd.openxmlformats-officedocument.presentationml.tags+xml"/>
  <Override PartName="/ppt/notesSlides/notesSlide1232.xml" ContentType="application/vnd.openxmlformats-officedocument.presentationml.notesSlide+xml"/>
  <Override PartName="/ppt/tags/tag1283.xml" ContentType="application/vnd.openxmlformats-officedocument.presentationml.tags+xml"/>
  <Override PartName="/ppt/notesSlides/notesSlide1233.xml" ContentType="application/vnd.openxmlformats-officedocument.presentationml.notesSlide+xml"/>
  <Override PartName="/ppt/tags/tag1284.xml" ContentType="application/vnd.openxmlformats-officedocument.presentationml.tags+xml"/>
  <Override PartName="/ppt/notesSlides/notesSlide1234.xml" ContentType="application/vnd.openxmlformats-officedocument.presentationml.notesSlide+xml"/>
  <Override PartName="/ppt/tags/tag1285.xml" ContentType="application/vnd.openxmlformats-officedocument.presentationml.tags+xml"/>
  <Override PartName="/ppt/notesSlides/notesSlide1235.xml" ContentType="application/vnd.openxmlformats-officedocument.presentationml.notesSlide+xml"/>
  <Override PartName="/ppt/tags/tag1286.xml" ContentType="application/vnd.openxmlformats-officedocument.presentationml.tags+xml"/>
  <Override PartName="/ppt/notesSlides/notesSlide1236.xml" ContentType="application/vnd.openxmlformats-officedocument.presentationml.notesSlide+xml"/>
  <Override PartName="/ppt/tags/tag1287.xml" ContentType="application/vnd.openxmlformats-officedocument.presentationml.tags+xml"/>
  <Override PartName="/ppt/notesSlides/notesSlide1237.xml" ContentType="application/vnd.openxmlformats-officedocument.presentationml.notesSlide+xml"/>
  <Override PartName="/ppt/tags/tag1288.xml" ContentType="application/vnd.openxmlformats-officedocument.presentationml.tags+xml"/>
  <Override PartName="/ppt/notesSlides/notesSlide1238.xml" ContentType="application/vnd.openxmlformats-officedocument.presentationml.notesSlide+xml"/>
  <Override PartName="/ppt/tags/tag1289.xml" ContentType="application/vnd.openxmlformats-officedocument.presentationml.tags+xml"/>
  <Override PartName="/ppt/notesSlides/notesSlide1239.xml" ContentType="application/vnd.openxmlformats-officedocument.presentationml.notesSlide+xml"/>
  <Override PartName="/ppt/tags/tag1290.xml" ContentType="application/vnd.openxmlformats-officedocument.presentationml.tags+xml"/>
  <Override PartName="/ppt/notesSlides/notesSlide1240.xml" ContentType="application/vnd.openxmlformats-officedocument.presentationml.notesSlide+xml"/>
  <Override PartName="/ppt/tags/tag1291.xml" ContentType="application/vnd.openxmlformats-officedocument.presentationml.tags+xml"/>
  <Override PartName="/ppt/notesSlides/notesSlide1241.xml" ContentType="application/vnd.openxmlformats-officedocument.presentationml.notesSlide+xml"/>
  <Override PartName="/ppt/tags/tag1292.xml" ContentType="application/vnd.openxmlformats-officedocument.presentationml.tags+xml"/>
  <Override PartName="/ppt/notesSlides/notesSlide1242.xml" ContentType="application/vnd.openxmlformats-officedocument.presentationml.notesSlide+xml"/>
  <Override PartName="/ppt/tags/tag1293.xml" ContentType="application/vnd.openxmlformats-officedocument.presentationml.tags+xml"/>
  <Override PartName="/ppt/notesSlides/notesSlide1243.xml" ContentType="application/vnd.openxmlformats-officedocument.presentationml.notesSlide+xml"/>
  <Override PartName="/ppt/tags/tag1294.xml" ContentType="application/vnd.openxmlformats-officedocument.presentationml.tags+xml"/>
  <Override PartName="/ppt/notesSlides/notesSlide1244.xml" ContentType="application/vnd.openxmlformats-officedocument.presentationml.notesSlide+xml"/>
  <Override PartName="/ppt/tags/tag1295.xml" ContentType="application/vnd.openxmlformats-officedocument.presentationml.tags+xml"/>
  <Override PartName="/ppt/notesSlides/notesSlide1245.xml" ContentType="application/vnd.openxmlformats-officedocument.presentationml.notesSlide+xml"/>
  <Override PartName="/ppt/tags/tag1296.xml" ContentType="application/vnd.openxmlformats-officedocument.presentationml.tags+xml"/>
  <Override PartName="/ppt/notesSlides/notesSlide1246.xml" ContentType="application/vnd.openxmlformats-officedocument.presentationml.notesSlide+xml"/>
  <Override PartName="/ppt/tags/tag1297.xml" ContentType="application/vnd.openxmlformats-officedocument.presentationml.tags+xml"/>
  <Override PartName="/ppt/notesSlides/notesSlide1247.xml" ContentType="application/vnd.openxmlformats-officedocument.presentationml.notesSlide+xml"/>
  <Override PartName="/ppt/tags/tag1298.xml" ContentType="application/vnd.openxmlformats-officedocument.presentationml.tags+xml"/>
  <Override PartName="/ppt/notesSlides/notesSlide1248.xml" ContentType="application/vnd.openxmlformats-officedocument.presentationml.notesSlide+xml"/>
  <Override PartName="/ppt/tags/tag1299.xml" ContentType="application/vnd.openxmlformats-officedocument.presentationml.tags+xml"/>
  <Override PartName="/ppt/notesSlides/notesSlide1249.xml" ContentType="application/vnd.openxmlformats-officedocument.presentationml.notesSlide+xml"/>
  <Override PartName="/ppt/tags/tag1300.xml" ContentType="application/vnd.openxmlformats-officedocument.presentationml.tags+xml"/>
  <Override PartName="/ppt/notesSlides/notesSlide1250.xml" ContentType="application/vnd.openxmlformats-officedocument.presentationml.notesSlide+xml"/>
  <Override PartName="/ppt/tags/tag1301.xml" ContentType="application/vnd.openxmlformats-officedocument.presentationml.tags+xml"/>
  <Override PartName="/ppt/notesSlides/notesSlide1251.xml" ContentType="application/vnd.openxmlformats-officedocument.presentationml.notesSlide+xml"/>
  <Override PartName="/ppt/tags/tag1302.xml" ContentType="application/vnd.openxmlformats-officedocument.presentationml.tags+xml"/>
  <Override PartName="/ppt/notesSlides/notesSlide1252.xml" ContentType="application/vnd.openxmlformats-officedocument.presentationml.notesSlide+xml"/>
  <Override PartName="/ppt/tags/tag1303.xml" ContentType="application/vnd.openxmlformats-officedocument.presentationml.tags+xml"/>
  <Override PartName="/ppt/notesSlides/notesSlide1253.xml" ContentType="application/vnd.openxmlformats-officedocument.presentationml.notesSlide+xml"/>
  <Override PartName="/ppt/tags/tag1304.xml" ContentType="application/vnd.openxmlformats-officedocument.presentationml.tags+xml"/>
  <Override PartName="/ppt/notesSlides/notesSlide1254.xml" ContentType="application/vnd.openxmlformats-officedocument.presentationml.notesSlide+xml"/>
  <Override PartName="/ppt/tags/tag1305.xml" ContentType="application/vnd.openxmlformats-officedocument.presentationml.tags+xml"/>
  <Override PartName="/ppt/notesSlides/notesSlide1255.xml" ContentType="application/vnd.openxmlformats-officedocument.presentationml.notesSlide+xml"/>
  <Override PartName="/ppt/tags/tag1306.xml" ContentType="application/vnd.openxmlformats-officedocument.presentationml.tags+xml"/>
  <Override PartName="/ppt/notesSlides/notesSlide1256.xml" ContentType="application/vnd.openxmlformats-officedocument.presentationml.notesSlide+xml"/>
  <Override PartName="/ppt/tags/tag1307.xml" ContentType="application/vnd.openxmlformats-officedocument.presentationml.tags+xml"/>
  <Override PartName="/ppt/notesSlides/notesSlide1257.xml" ContentType="application/vnd.openxmlformats-officedocument.presentationml.notesSlide+xml"/>
  <Override PartName="/ppt/tags/tag1308.xml" ContentType="application/vnd.openxmlformats-officedocument.presentationml.tags+xml"/>
  <Override PartName="/ppt/notesSlides/notesSlide1258.xml" ContentType="application/vnd.openxmlformats-officedocument.presentationml.notesSlide+xml"/>
  <Override PartName="/ppt/tags/tag1309.xml" ContentType="application/vnd.openxmlformats-officedocument.presentationml.tags+xml"/>
  <Override PartName="/ppt/notesSlides/notesSlide1259.xml" ContentType="application/vnd.openxmlformats-officedocument.presentationml.notesSlide+xml"/>
  <Override PartName="/ppt/tags/tag1310.xml" ContentType="application/vnd.openxmlformats-officedocument.presentationml.tags+xml"/>
  <Override PartName="/ppt/notesSlides/notesSlide1260.xml" ContentType="application/vnd.openxmlformats-officedocument.presentationml.notesSlide+xml"/>
  <Override PartName="/ppt/tags/tag1311.xml" ContentType="application/vnd.openxmlformats-officedocument.presentationml.tags+xml"/>
  <Override PartName="/ppt/notesSlides/notesSlide1261.xml" ContentType="application/vnd.openxmlformats-officedocument.presentationml.notesSlide+xml"/>
  <Override PartName="/ppt/tags/tag1312.xml" ContentType="application/vnd.openxmlformats-officedocument.presentationml.tags+xml"/>
  <Override PartName="/ppt/notesSlides/notesSlide1262.xml" ContentType="application/vnd.openxmlformats-officedocument.presentationml.notesSlide+xml"/>
  <Override PartName="/ppt/tags/tag1313.xml" ContentType="application/vnd.openxmlformats-officedocument.presentationml.tags+xml"/>
  <Override PartName="/ppt/notesSlides/notesSlide1263.xml" ContentType="application/vnd.openxmlformats-officedocument.presentationml.notesSlide+xml"/>
  <Override PartName="/ppt/tags/tag1314.xml" ContentType="application/vnd.openxmlformats-officedocument.presentationml.tags+xml"/>
  <Override PartName="/ppt/notesSlides/notesSlide1264.xml" ContentType="application/vnd.openxmlformats-officedocument.presentationml.notesSlide+xml"/>
  <Override PartName="/ppt/tags/tag1315.xml" ContentType="application/vnd.openxmlformats-officedocument.presentationml.tags+xml"/>
  <Override PartName="/ppt/notesSlides/notesSlide1265.xml" ContentType="application/vnd.openxmlformats-officedocument.presentationml.notesSlide+xml"/>
  <Override PartName="/ppt/tags/tag1316.xml" ContentType="application/vnd.openxmlformats-officedocument.presentationml.tags+xml"/>
  <Override PartName="/ppt/notesSlides/notesSlide1266.xml" ContentType="application/vnd.openxmlformats-officedocument.presentationml.notesSlide+xml"/>
  <Override PartName="/ppt/tags/tag1317.xml" ContentType="application/vnd.openxmlformats-officedocument.presentationml.tags+xml"/>
  <Override PartName="/ppt/notesSlides/notesSlide1267.xml" ContentType="application/vnd.openxmlformats-officedocument.presentationml.notesSlide+xml"/>
  <Override PartName="/ppt/tags/tag1318.xml" ContentType="application/vnd.openxmlformats-officedocument.presentationml.tags+xml"/>
  <Override PartName="/ppt/notesSlides/notesSlide1268.xml" ContentType="application/vnd.openxmlformats-officedocument.presentationml.notesSlide+xml"/>
  <Override PartName="/ppt/tags/tag1319.xml" ContentType="application/vnd.openxmlformats-officedocument.presentationml.tags+xml"/>
  <Override PartName="/ppt/notesSlides/notesSlide1269.xml" ContentType="application/vnd.openxmlformats-officedocument.presentationml.notesSlide+xml"/>
  <Override PartName="/ppt/tags/tag1320.xml" ContentType="application/vnd.openxmlformats-officedocument.presentationml.tags+xml"/>
  <Override PartName="/ppt/notesSlides/notesSlide1270.xml" ContentType="application/vnd.openxmlformats-officedocument.presentationml.notesSlide+xml"/>
  <Override PartName="/ppt/tags/tag1321.xml" ContentType="application/vnd.openxmlformats-officedocument.presentationml.tags+xml"/>
  <Override PartName="/ppt/notesSlides/notesSlide1271.xml" ContentType="application/vnd.openxmlformats-officedocument.presentationml.notesSlide+xml"/>
  <Override PartName="/ppt/tags/tag1322.xml" ContentType="application/vnd.openxmlformats-officedocument.presentationml.tags+xml"/>
  <Override PartName="/ppt/notesSlides/notesSlide1272.xml" ContentType="application/vnd.openxmlformats-officedocument.presentationml.notesSlide+xml"/>
  <Override PartName="/ppt/tags/tag1323.xml" ContentType="application/vnd.openxmlformats-officedocument.presentationml.tags+xml"/>
  <Override PartName="/ppt/notesSlides/notesSlide1273.xml" ContentType="application/vnd.openxmlformats-officedocument.presentationml.notesSlide+xml"/>
  <Override PartName="/ppt/tags/tag1324.xml" ContentType="application/vnd.openxmlformats-officedocument.presentationml.tags+xml"/>
  <Override PartName="/ppt/notesSlides/notesSlide1274.xml" ContentType="application/vnd.openxmlformats-officedocument.presentationml.notesSlide+xml"/>
  <Override PartName="/ppt/tags/tag1325.xml" ContentType="application/vnd.openxmlformats-officedocument.presentationml.tags+xml"/>
  <Override PartName="/ppt/notesSlides/notesSlide1275.xml" ContentType="application/vnd.openxmlformats-officedocument.presentationml.notesSlide+xml"/>
  <Override PartName="/ppt/tags/tag1326.xml" ContentType="application/vnd.openxmlformats-officedocument.presentationml.tags+xml"/>
  <Override PartName="/ppt/notesSlides/notesSlide1276.xml" ContentType="application/vnd.openxmlformats-officedocument.presentationml.notesSlide+xml"/>
  <Override PartName="/ppt/tags/tag1327.xml" ContentType="application/vnd.openxmlformats-officedocument.presentationml.tags+xml"/>
  <Override PartName="/ppt/notesSlides/notesSlide1277.xml" ContentType="application/vnd.openxmlformats-officedocument.presentationml.notesSlide+xml"/>
  <Override PartName="/ppt/tags/tag1328.xml" ContentType="application/vnd.openxmlformats-officedocument.presentationml.tags+xml"/>
  <Override PartName="/ppt/notesSlides/notesSlide1278.xml" ContentType="application/vnd.openxmlformats-officedocument.presentationml.notesSlide+xml"/>
  <Override PartName="/ppt/tags/tag1329.xml" ContentType="application/vnd.openxmlformats-officedocument.presentationml.tags+xml"/>
  <Override PartName="/ppt/notesSlides/notesSlide1279.xml" ContentType="application/vnd.openxmlformats-officedocument.presentationml.notesSlide+xml"/>
  <Override PartName="/ppt/tags/tag1330.xml" ContentType="application/vnd.openxmlformats-officedocument.presentationml.tags+xml"/>
  <Override PartName="/ppt/notesSlides/notesSlide1280.xml" ContentType="application/vnd.openxmlformats-officedocument.presentationml.notesSlide+xml"/>
  <Override PartName="/ppt/tags/tag1331.xml" ContentType="application/vnd.openxmlformats-officedocument.presentationml.tags+xml"/>
  <Override PartName="/ppt/notesSlides/notesSlide1281.xml" ContentType="application/vnd.openxmlformats-officedocument.presentationml.notesSlide+xml"/>
  <Override PartName="/ppt/tags/tag1332.xml" ContentType="application/vnd.openxmlformats-officedocument.presentationml.tags+xml"/>
  <Override PartName="/ppt/notesSlides/notesSlide1282.xml" ContentType="application/vnd.openxmlformats-officedocument.presentationml.notesSlide+xml"/>
  <Override PartName="/ppt/tags/tag1333.xml" ContentType="application/vnd.openxmlformats-officedocument.presentationml.tags+xml"/>
  <Override PartName="/ppt/notesSlides/notesSlide1283.xml" ContentType="application/vnd.openxmlformats-officedocument.presentationml.notesSlide+xml"/>
  <Override PartName="/ppt/tags/tag1334.xml" ContentType="application/vnd.openxmlformats-officedocument.presentationml.tags+xml"/>
  <Override PartName="/ppt/notesSlides/notesSlide1284.xml" ContentType="application/vnd.openxmlformats-officedocument.presentationml.notesSlide+xml"/>
  <Override PartName="/ppt/tags/tag1335.xml" ContentType="application/vnd.openxmlformats-officedocument.presentationml.tags+xml"/>
  <Override PartName="/ppt/notesSlides/notesSlide1285.xml" ContentType="application/vnd.openxmlformats-officedocument.presentationml.notesSlide+xml"/>
  <Override PartName="/ppt/tags/tag1336.xml" ContentType="application/vnd.openxmlformats-officedocument.presentationml.tags+xml"/>
  <Override PartName="/ppt/notesSlides/notesSlide1286.xml" ContentType="application/vnd.openxmlformats-officedocument.presentationml.notesSlide+xml"/>
  <Override PartName="/ppt/tags/tag1337.xml" ContentType="application/vnd.openxmlformats-officedocument.presentationml.tags+xml"/>
  <Override PartName="/ppt/notesSlides/notesSlide12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293"/>
  </p:notesMasterIdLst>
  <p:handoutMasterIdLst>
    <p:handoutMasterId r:id="rId1294"/>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3185"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21" r:id="rId495"/>
    <p:sldId id="3157" r:id="rId496"/>
    <p:sldId id="2223" r:id="rId497"/>
    <p:sldId id="2224" r:id="rId498"/>
    <p:sldId id="2225" r:id="rId499"/>
    <p:sldId id="2226" r:id="rId500"/>
    <p:sldId id="2227" r:id="rId501"/>
    <p:sldId id="2228" r:id="rId502"/>
    <p:sldId id="2229" r:id="rId503"/>
    <p:sldId id="2230" r:id="rId504"/>
    <p:sldId id="2231" r:id="rId505"/>
    <p:sldId id="2232" r:id="rId506"/>
    <p:sldId id="2233" r:id="rId507"/>
    <p:sldId id="2234" r:id="rId508"/>
    <p:sldId id="2235" r:id="rId509"/>
    <p:sldId id="2236" r:id="rId510"/>
    <p:sldId id="2237" r:id="rId511"/>
    <p:sldId id="2238" r:id="rId512"/>
    <p:sldId id="2239" r:id="rId513"/>
    <p:sldId id="2240" r:id="rId514"/>
    <p:sldId id="2241" r:id="rId515"/>
    <p:sldId id="2242" r:id="rId516"/>
    <p:sldId id="2243" r:id="rId517"/>
    <p:sldId id="2244" r:id="rId518"/>
    <p:sldId id="2245" r:id="rId519"/>
    <p:sldId id="2246" r:id="rId520"/>
    <p:sldId id="2247" r:id="rId521"/>
    <p:sldId id="2248" r:id="rId522"/>
    <p:sldId id="2249" r:id="rId523"/>
    <p:sldId id="2250" r:id="rId524"/>
    <p:sldId id="2251" r:id="rId525"/>
    <p:sldId id="2252" r:id="rId526"/>
    <p:sldId id="2253" r:id="rId527"/>
    <p:sldId id="2254" r:id="rId528"/>
    <p:sldId id="2255" r:id="rId529"/>
    <p:sldId id="2256" r:id="rId530"/>
    <p:sldId id="2257" r:id="rId531"/>
    <p:sldId id="2258" r:id="rId532"/>
    <p:sldId id="2259" r:id="rId533"/>
    <p:sldId id="2260" r:id="rId534"/>
    <p:sldId id="2261" r:id="rId535"/>
    <p:sldId id="2262" r:id="rId536"/>
    <p:sldId id="2263" r:id="rId537"/>
    <p:sldId id="2264" r:id="rId538"/>
    <p:sldId id="2265" r:id="rId539"/>
    <p:sldId id="2266" r:id="rId540"/>
    <p:sldId id="2267" r:id="rId541"/>
    <p:sldId id="2268" r:id="rId542"/>
    <p:sldId id="2269" r:id="rId543"/>
    <p:sldId id="2270" r:id="rId544"/>
    <p:sldId id="2271" r:id="rId545"/>
    <p:sldId id="2272" r:id="rId546"/>
    <p:sldId id="2273" r:id="rId547"/>
    <p:sldId id="2274" r:id="rId548"/>
    <p:sldId id="2275" r:id="rId549"/>
    <p:sldId id="2276" r:id="rId550"/>
    <p:sldId id="3158" r:id="rId551"/>
    <p:sldId id="2278" r:id="rId552"/>
    <p:sldId id="2279" r:id="rId553"/>
    <p:sldId id="2280" r:id="rId554"/>
    <p:sldId id="2281" r:id="rId555"/>
    <p:sldId id="2282" r:id="rId556"/>
    <p:sldId id="2283" r:id="rId557"/>
    <p:sldId id="2284" r:id="rId558"/>
    <p:sldId id="2285" r:id="rId559"/>
    <p:sldId id="2286" r:id="rId560"/>
    <p:sldId id="2287" r:id="rId561"/>
    <p:sldId id="2288" r:id="rId562"/>
    <p:sldId id="2289" r:id="rId563"/>
    <p:sldId id="2290" r:id="rId564"/>
    <p:sldId id="2291" r:id="rId565"/>
    <p:sldId id="2292" r:id="rId566"/>
    <p:sldId id="2293" r:id="rId567"/>
    <p:sldId id="2294" r:id="rId568"/>
    <p:sldId id="2295" r:id="rId569"/>
    <p:sldId id="2296" r:id="rId570"/>
    <p:sldId id="2297" r:id="rId571"/>
    <p:sldId id="2298" r:id="rId572"/>
    <p:sldId id="2299" r:id="rId573"/>
    <p:sldId id="2300" r:id="rId574"/>
    <p:sldId id="2301" r:id="rId575"/>
    <p:sldId id="2302" r:id="rId576"/>
    <p:sldId id="2303" r:id="rId577"/>
    <p:sldId id="2304" r:id="rId578"/>
    <p:sldId id="2305" r:id="rId579"/>
    <p:sldId id="2306" r:id="rId580"/>
    <p:sldId id="2307" r:id="rId581"/>
    <p:sldId id="2308" r:id="rId582"/>
    <p:sldId id="2309" r:id="rId583"/>
    <p:sldId id="2310" r:id="rId584"/>
    <p:sldId id="2311" r:id="rId585"/>
    <p:sldId id="2312" r:id="rId586"/>
    <p:sldId id="2313" r:id="rId587"/>
    <p:sldId id="2314" r:id="rId588"/>
    <p:sldId id="2315" r:id="rId589"/>
    <p:sldId id="2316" r:id="rId590"/>
    <p:sldId id="2317" r:id="rId591"/>
    <p:sldId id="2318" r:id="rId592"/>
    <p:sldId id="2319" r:id="rId593"/>
    <p:sldId id="2320" r:id="rId594"/>
    <p:sldId id="2321" r:id="rId595"/>
    <p:sldId id="2322" r:id="rId596"/>
    <p:sldId id="2323" r:id="rId597"/>
    <p:sldId id="2324" r:id="rId598"/>
    <p:sldId id="2325" r:id="rId599"/>
    <p:sldId id="2326" r:id="rId600"/>
    <p:sldId id="2327" r:id="rId601"/>
    <p:sldId id="2328" r:id="rId602"/>
    <p:sldId id="2329" r:id="rId603"/>
    <p:sldId id="2330" r:id="rId604"/>
    <p:sldId id="2331" r:id="rId605"/>
    <p:sldId id="2332" r:id="rId606"/>
    <p:sldId id="3159" r:id="rId607"/>
    <p:sldId id="2334" r:id="rId608"/>
    <p:sldId id="2335" r:id="rId609"/>
    <p:sldId id="2336" r:id="rId610"/>
    <p:sldId id="2337" r:id="rId611"/>
    <p:sldId id="2338" r:id="rId612"/>
    <p:sldId id="2339" r:id="rId613"/>
    <p:sldId id="2340" r:id="rId614"/>
    <p:sldId id="2341" r:id="rId615"/>
    <p:sldId id="2342" r:id="rId616"/>
    <p:sldId id="2343" r:id="rId617"/>
    <p:sldId id="2344" r:id="rId618"/>
    <p:sldId id="2345" r:id="rId619"/>
    <p:sldId id="2346" r:id="rId620"/>
    <p:sldId id="2347" r:id="rId621"/>
    <p:sldId id="2348" r:id="rId622"/>
    <p:sldId id="2349" r:id="rId623"/>
    <p:sldId id="2350" r:id="rId624"/>
    <p:sldId id="2351" r:id="rId625"/>
    <p:sldId id="2352" r:id="rId626"/>
    <p:sldId id="2353" r:id="rId627"/>
    <p:sldId id="2354" r:id="rId628"/>
    <p:sldId id="2355" r:id="rId629"/>
    <p:sldId id="2356" r:id="rId630"/>
    <p:sldId id="2357" r:id="rId631"/>
    <p:sldId id="2358" r:id="rId632"/>
    <p:sldId id="2359" r:id="rId633"/>
    <p:sldId id="2360" r:id="rId634"/>
    <p:sldId id="2361" r:id="rId635"/>
    <p:sldId id="2362" r:id="rId636"/>
    <p:sldId id="2363" r:id="rId637"/>
    <p:sldId id="2364" r:id="rId638"/>
    <p:sldId id="2365" r:id="rId639"/>
    <p:sldId id="3029" r:id="rId640"/>
    <p:sldId id="3160" r:id="rId641"/>
    <p:sldId id="3031" r:id="rId642"/>
    <p:sldId id="3032" r:id="rId643"/>
    <p:sldId id="3033" r:id="rId644"/>
    <p:sldId id="3034" r:id="rId645"/>
    <p:sldId id="3035" r:id="rId646"/>
    <p:sldId id="3036" r:id="rId647"/>
    <p:sldId id="3037" r:id="rId648"/>
    <p:sldId id="3038" r:id="rId649"/>
    <p:sldId id="3039" r:id="rId650"/>
    <p:sldId id="3040" r:id="rId651"/>
    <p:sldId id="3041" r:id="rId652"/>
    <p:sldId id="3042" r:id="rId653"/>
    <p:sldId id="3043" r:id="rId654"/>
    <p:sldId id="3044" r:id="rId655"/>
    <p:sldId id="3045" r:id="rId656"/>
    <p:sldId id="3046" r:id="rId657"/>
    <p:sldId id="3047" r:id="rId658"/>
    <p:sldId id="3048" r:id="rId659"/>
    <p:sldId id="3049" r:id="rId660"/>
    <p:sldId id="3050" r:id="rId661"/>
    <p:sldId id="3051" r:id="rId662"/>
    <p:sldId id="3052" r:id="rId663"/>
    <p:sldId id="3053" r:id="rId664"/>
    <p:sldId id="3054" r:id="rId665"/>
    <p:sldId id="3055" r:id="rId666"/>
    <p:sldId id="3056" r:id="rId667"/>
    <p:sldId id="3057" r:id="rId668"/>
    <p:sldId id="3058" r:id="rId669"/>
    <p:sldId id="3059" r:id="rId670"/>
    <p:sldId id="3060" r:id="rId671"/>
    <p:sldId id="3061" r:id="rId672"/>
    <p:sldId id="3062" r:id="rId673"/>
    <p:sldId id="3063" r:id="rId674"/>
    <p:sldId id="3064" r:id="rId675"/>
    <p:sldId id="3065" r:id="rId676"/>
    <p:sldId id="3066" r:id="rId677"/>
    <p:sldId id="3067" r:id="rId678"/>
    <p:sldId id="3068" r:id="rId679"/>
    <p:sldId id="3069" r:id="rId680"/>
    <p:sldId id="3070" r:id="rId681"/>
    <p:sldId id="3071" r:id="rId682"/>
    <p:sldId id="3072" r:id="rId683"/>
    <p:sldId id="3073" r:id="rId684"/>
    <p:sldId id="3074" r:id="rId685"/>
    <p:sldId id="3075" r:id="rId686"/>
    <p:sldId id="3076" r:id="rId687"/>
    <p:sldId id="3077" r:id="rId688"/>
    <p:sldId id="3078" r:id="rId689"/>
    <p:sldId id="3079" r:id="rId690"/>
    <p:sldId id="3080" r:id="rId691"/>
    <p:sldId id="3081" r:id="rId692"/>
    <p:sldId id="3082" r:id="rId693"/>
    <p:sldId id="3083" r:id="rId694"/>
    <p:sldId id="3084" r:id="rId695"/>
    <p:sldId id="3085" r:id="rId696"/>
    <p:sldId id="3086" r:id="rId697"/>
    <p:sldId id="3088" r:id="rId698"/>
    <p:sldId id="3089" r:id="rId699"/>
    <p:sldId id="3090" r:id="rId700"/>
    <p:sldId id="3091" r:id="rId701"/>
    <p:sldId id="3092" r:id="rId702"/>
    <p:sldId id="3093" r:id="rId703"/>
    <p:sldId id="3094" r:id="rId704"/>
    <p:sldId id="3095" r:id="rId705"/>
    <p:sldId id="3096" r:id="rId706"/>
    <p:sldId id="3097" r:id="rId707"/>
    <p:sldId id="3098" r:id="rId708"/>
    <p:sldId id="3099" r:id="rId709"/>
    <p:sldId id="3100" r:id="rId710"/>
    <p:sldId id="3101" r:id="rId711"/>
    <p:sldId id="3102" r:id="rId712"/>
    <p:sldId id="3103" r:id="rId713"/>
    <p:sldId id="3104" r:id="rId714"/>
    <p:sldId id="3105" r:id="rId715"/>
    <p:sldId id="3106" r:id="rId716"/>
    <p:sldId id="3107" r:id="rId717"/>
    <p:sldId id="3108" r:id="rId718"/>
    <p:sldId id="3109" r:id="rId719"/>
    <p:sldId id="3110" r:id="rId720"/>
    <p:sldId id="3111" r:id="rId721"/>
    <p:sldId id="3112" r:id="rId722"/>
    <p:sldId id="3113" r:id="rId723"/>
    <p:sldId id="3114" r:id="rId724"/>
    <p:sldId id="3115" r:id="rId725"/>
    <p:sldId id="3116" r:id="rId726"/>
    <p:sldId id="3117" r:id="rId727"/>
    <p:sldId id="2455" r:id="rId728"/>
    <p:sldId id="3161" r:id="rId729"/>
    <p:sldId id="2457" r:id="rId730"/>
    <p:sldId id="2458" r:id="rId731"/>
    <p:sldId id="2459" r:id="rId732"/>
    <p:sldId id="2460" r:id="rId733"/>
    <p:sldId id="2461" r:id="rId734"/>
    <p:sldId id="2462" r:id="rId735"/>
    <p:sldId id="2463" r:id="rId736"/>
    <p:sldId id="2464" r:id="rId737"/>
    <p:sldId id="2465" r:id="rId738"/>
    <p:sldId id="2466" r:id="rId739"/>
    <p:sldId id="3182" r:id="rId740"/>
    <p:sldId id="2467" r:id="rId741"/>
    <p:sldId id="2468" r:id="rId742"/>
    <p:sldId id="2469" r:id="rId743"/>
    <p:sldId id="2470" r:id="rId744"/>
    <p:sldId id="2471" r:id="rId745"/>
    <p:sldId id="2472" r:id="rId746"/>
    <p:sldId id="2473" r:id="rId747"/>
    <p:sldId id="2474" r:id="rId748"/>
    <p:sldId id="2475" r:id="rId749"/>
    <p:sldId id="2476" r:id="rId750"/>
    <p:sldId id="2477" r:id="rId751"/>
    <p:sldId id="2478" r:id="rId752"/>
    <p:sldId id="2479" r:id="rId753"/>
    <p:sldId id="2480" r:id="rId754"/>
    <p:sldId id="2481" r:id="rId755"/>
    <p:sldId id="2482" r:id="rId756"/>
    <p:sldId id="2483" r:id="rId757"/>
    <p:sldId id="2484" r:id="rId758"/>
    <p:sldId id="2485" r:id="rId759"/>
    <p:sldId id="2486" r:id="rId760"/>
    <p:sldId id="2487" r:id="rId761"/>
    <p:sldId id="2488" r:id="rId762"/>
    <p:sldId id="2489" r:id="rId763"/>
    <p:sldId id="2490" r:id="rId764"/>
    <p:sldId id="2491" r:id="rId765"/>
    <p:sldId id="2492" r:id="rId766"/>
    <p:sldId id="2493" r:id="rId767"/>
    <p:sldId id="2494" r:id="rId768"/>
    <p:sldId id="2495" r:id="rId769"/>
    <p:sldId id="2496" r:id="rId770"/>
    <p:sldId id="2497" r:id="rId771"/>
    <p:sldId id="2498" r:id="rId772"/>
    <p:sldId id="2499" r:id="rId773"/>
    <p:sldId id="2500" r:id="rId774"/>
    <p:sldId id="2501" r:id="rId775"/>
    <p:sldId id="2502" r:id="rId776"/>
    <p:sldId id="2503" r:id="rId777"/>
    <p:sldId id="2504" r:id="rId778"/>
    <p:sldId id="2505" r:id="rId779"/>
    <p:sldId id="2506" r:id="rId780"/>
    <p:sldId id="2507" r:id="rId781"/>
    <p:sldId id="2508" r:id="rId782"/>
    <p:sldId id="2509" r:id="rId783"/>
    <p:sldId id="2510" r:id="rId784"/>
    <p:sldId id="2511" r:id="rId785"/>
    <p:sldId id="2512" r:id="rId786"/>
    <p:sldId id="2513" r:id="rId787"/>
    <p:sldId id="2514" r:id="rId788"/>
    <p:sldId id="2515" r:id="rId789"/>
    <p:sldId id="2516" r:id="rId790"/>
    <p:sldId id="2517" r:id="rId791"/>
    <p:sldId id="2518" r:id="rId792"/>
    <p:sldId id="2519" r:id="rId793"/>
    <p:sldId id="2520" r:id="rId794"/>
    <p:sldId id="2521" r:id="rId795"/>
    <p:sldId id="2522" r:id="rId796"/>
    <p:sldId id="2523" r:id="rId797"/>
    <p:sldId id="2524" r:id="rId798"/>
    <p:sldId id="2525" r:id="rId799"/>
    <p:sldId id="2526" r:id="rId800"/>
    <p:sldId id="2527" r:id="rId801"/>
    <p:sldId id="2528" r:id="rId802"/>
    <p:sldId id="2529" r:id="rId803"/>
    <p:sldId id="2530" r:id="rId804"/>
    <p:sldId id="2531" r:id="rId805"/>
    <p:sldId id="2532" r:id="rId806"/>
    <p:sldId id="2533" r:id="rId807"/>
    <p:sldId id="2534" r:id="rId808"/>
    <p:sldId id="2535" r:id="rId809"/>
    <p:sldId id="2536" r:id="rId810"/>
    <p:sldId id="2537" r:id="rId811"/>
    <p:sldId id="2538" r:id="rId812"/>
    <p:sldId id="2539" r:id="rId813"/>
    <p:sldId id="2540" r:id="rId814"/>
    <p:sldId id="2541" r:id="rId815"/>
    <p:sldId id="2542" r:id="rId816"/>
    <p:sldId id="2543" r:id="rId817"/>
    <p:sldId id="2544" r:id="rId818"/>
    <p:sldId id="2545" r:id="rId819"/>
    <p:sldId id="2546" r:id="rId820"/>
    <p:sldId id="2547" r:id="rId821"/>
    <p:sldId id="2548" r:id="rId822"/>
    <p:sldId id="2549" r:id="rId823"/>
    <p:sldId id="2550" r:id="rId824"/>
    <p:sldId id="2551" r:id="rId825"/>
    <p:sldId id="2552" r:id="rId826"/>
    <p:sldId id="2553" r:id="rId827"/>
    <p:sldId id="2554" r:id="rId828"/>
    <p:sldId id="2555" r:id="rId829"/>
    <p:sldId id="2556" r:id="rId830"/>
    <p:sldId id="2557" r:id="rId831"/>
    <p:sldId id="2558" r:id="rId832"/>
    <p:sldId id="2559" r:id="rId833"/>
    <p:sldId id="2560" r:id="rId834"/>
    <p:sldId id="2561" r:id="rId835"/>
    <p:sldId id="3162" r:id="rId836"/>
    <p:sldId id="2563" r:id="rId837"/>
    <p:sldId id="2564" r:id="rId838"/>
    <p:sldId id="2565" r:id="rId839"/>
    <p:sldId id="2566" r:id="rId840"/>
    <p:sldId id="2567" r:id="rId841"/>
    <p:sldId id="2568" r:id="rId842"/>
    <p:sldId id="2569" r:id="rId843"/>
    <p:sldId id="2570" r:id="rId844"/>
    <p:sldId id="2571" r:id="rId845"/>
    <p:sldId id="2572" r:id="rId846"/>
    <p:sldId id="2573" r:id="rId847"/>
    <p:sldId id="2574" r:id="rId848"/>
    <p:sldId id="2575" r:id="rId849"/>
    <p:sldId id="2576" r:id="rId850"/>
    <p:sldId id="3179" r:id="rId851"/>
    <p:sldId id="2577" r:id="rId852"/>
    <p:sldId id="2578" r:id="rId853"/>
    <p:sldId id="2579" r:id="rId854"/>
    <p:sldId id="2580" r:id="rId855"/>
    <p:sldId id="2581" r:id="rId856"/>
    <p:sldId id="2582" r:id="rId857"/>
    <p:sldId id="2583" r:id="rId858"/>
    <p:sldId id="2584" r:id="rId859"/>
    <p:sldId id="2585" r:id="rId860"/>
    <p:sldId id="2586" r:id="rId861"/>
    <p:sldId id="2587" r:id="rId862"/>
    <p:sldId id="2588" r:id="rId863"/>
    <p:sldId id="2589" r:id="rId864"/>
    <p:sldId id="2590" r:id="rId865"/>
    <p:sldId id="2591" r:id="rId866"/>
    <p:sldId id="2592" r:id="rId867"/>
    <p:sldId id="2593" r:id="rId868"/>
    <p:sldId id="2594" r:id="rId869"/>
    <p:sldId id="2595" r:id="rId870"/>
    <p:sldId id="2596" r:id="rId871"/>
    <p:sldId id="2597" r:id="rId872"/>
    <p:sldId id="2598" r:id="rId873"/>
    <p:sldId id="2599" r:id="rId874"/>
    <p:sldId id="2600" r:id="rId875"/>
    <p:sldId id="2601" r:id="rId876"/>
    <p:sldId id="2602" r:id="rId877"/>
    <p:sldId id="2603" r:id="rId878"/>
    <p:sldId id="2604" r:id="rId879"/>
    <p:sldId id="2605" r:id="rId880"/>
    <p:sldId id="2606" r:id="rId881"/>
    <p:sldId id="2607" r:id="rId882"/>
    <p:sldId id="2608" r:id="rId883"/>
    <p:sldId id="2609" r:id="rId884"/>
    <p:sldId id="2610" r:id="rId885"/>
    <p:sldId id="2611" r:id="rId886"/>
    <p:sldId id="2612" r:id="rId887"/>
    <p:sldId id="2613" r:id="rId888"/>
    <p:sldId id="2614" r:id="rId889"/>
    <p:sldId id="2615" r:id="rId890"/>
    <p:sldId id="2616" r:id="rId891"/>
    <p:sldId id="2617" r:id="rId892"/>
    <p:sldId id="2618" r:id="rId893"/>
    <p:sldId id="2619" r:id="rId894"/>
    <p:sldId id="2620" r:id="rId895"/>
    <p:sldId id="2621" r:id="rId896"/>
    <p:sldId id="2622" r:id="rId897"/>
    <p:sldId id="3163" r:id="rId898"/>
    <p:sldId id="2624" r:id="rId899"/>
    <p:sldId id="2625" r:id="rId900"/>
    <p:sldId id="2626" r:id="rId901"/>
    <p:sldId id="2627" r:id="rId902"/>
    <p:sldId id="2628" r:id="rId903"/>
    <p:sldId id="2629" r:id="rId904"/>
    <p:sldId id="2630" r:id="rId905"/>
    <p:sldId id="2631" r:id="rId906"/>
    <p:sldId id="2632" r:id="rId907"/>
    <p:sldId id="2633" r:id="rId908"/>
    <p:sldId id="2634" r:id="rId909"/>
    <p:sldId id="2635" r:id="rId910"/>
    <p:sldId id="2636" r:id="rId911"/>
    <p:sldId id="2637" r:id="rId912"/>
    <p:sldId id="2638" r:id="rId913"/>
    <p:sldId id="2639" r:id="rId914"/>
    <p:sldId id="2640" r:id="rId915"/>
    <p:sldId id="2641" r:id="rId916"/>
    <p:sldId id="2642" r:id="rId917"/>
    <p:sldId id="2643" r:id="rId918"/>
    <p:sldId id="2644" r:id="rId919"/>
    <p:sldId id="2645" r:id="rId920"/>
    <p:sldId id="2648" r:id="rId921"/>
    <p:sldId id="2646" r:id="rId922"/>
    <p:sldId id="2647" r:id="rId923"/>
    <p:sldId id="2649" r:id="rId924"/>
    <p:sldId id="2650" r:id="rId925"/>
    <p:sldId id="2651" r:id="rId926"/>
    <p:sldId id="2652" r:id="rId927"/>
    <p:sldId id="2653" r:id="rId928"/>
    <p:sldId id="2654" r:id="rId929"/>
    <p:sldId id="2655" r:id="rId930"/>
    <p:sldId id="2656" r:id="rId931"/>
    <p:sldId id="2657" r:id="rId932"/>
    <p:sldId id="2658" r:id="rId933"/>
    <p:sldId id="2659" r:id="rId934"/>
    <p:sldId id="2660" r:id="rId935"/>
    <p:sldId id="2661" r:id="rId936"/>
    <p:sldId id="2662" r:id="rId937"/>
    <p:sldId id="2664" r:id="rId938"/>
    <p:sldId id="2665" r:id="rId939"/>
    <p:sldId id="2666" r:id="rId940"/>
    <p:sldId id="2667" r:id="rId941"/>
    <p:sldId id="2668" r:id="rId942"/>
    <p:sldId id="2669" r:id="rId943"/>
    <p:sldId id="2670" r:id="rId944"/>
    <p:sldId id="2671" r:id="rId945"/>
    <p:sldId id="2672" r:id="rId946"/>
    <p:sldId id="2673" r:id="rId947"/>
    <p:sldId id="2674" r:id="rId948"/>
    <p:sldId id="2675" r:id="rId949"/>
    <p:sldId id="2676" r:id="rId950"/>
    <p:sldId id="2677" r:id="rId951"/>
    <p:sldId id="2678" r:id="rId952"/>
    <p:sldId id="2679" r:id="rId953"/>
    <p:sldId id="2680" r:id="rId954"/>
    <p:sldId id="2681" r:id="rId955"/>
    <p:sldId id="2682" r:id="rId956"/>
    <p:sldId id="2683" r:id="rId957"/>
    <p:sldId id="2684" r:id="rId958"/>
    <p:sldId id="2685" r:id="rId959"/>
    <p:sldId id="2686" r:id="rId960"/>
    <p:sldId id="2687" r:id="rId961"/>
    <p:sldId id="2688" r:id="rId962"/>
    <p:sldId id="2689" r:id="rId963"/>
    <p:sldId id="2690" r:id="rId964"/>
    <p:sldId id="2691" r:id="rId965"/>
    <p:sldId id="2692" r:id="rId966"/>
    <p:sldId id="3180" r:id="rId967"/>
    <p:sldId id="2693" r:id="rId968"/>
    <p:sldId id="2694" r:id="rId969"/>
    <p:sldId id="2695" r:id="rId970"/>
    <p:sldId id="2696" r:id="rId971"/>
    <p:sldId id="2697" r:id="rId972"/>
    <p:sldId id="2698" r:id="rId973"/>
    <p:sldId id="2699" r:id="rId974"/>
    <p:sldId id="2700" r:id="rId975"/>
    <p:sldId id="2701" r:id="rId976"/>
    <p:sldId id="2702" r:id="rId977"/>
    <p:sldId id="2703" r:id="rId978"/>
    <p:sldId id="2704" r:id="rId979"/>
    <p:sldId id="2705" r:id="rId980"/>
    <p:sldId id="2706" r:id="rId981"/>
    <p:sldId id="2707" r:id="rId982"/>
    <p:sldId id="2708" r:id="rId983"/>
    <p:sldId id="2709" r:id="rId984"/>
    <p:sldId id="2710" r:id="rId985"/>
    <p:sldId id="2711" r:id="rId986"/>
    <p:sldId id="2712" r:id="rId987"/>
    <p:sldId id="2713" r:id="rId988"/>
    <p:sldId id="2714" r:id="rId989"/>
    <p:sldId id="2715" r:id="rId990"/>
    <p:sldId id="2716" r:id="rId991"/>
    <p:sldId id="2717" r:id="rId992"/>
    <p:sldId id="2718" r:id="rId993"/>
    <p:sldId id="2719" r:id="rId994"/>
    <p:sldId id="2720" r:id="rId995"/>
    <p:sldId id="2721" r:id="rId996"/>
    <p:sldId id="2722" r:id="rId997"/>
    <p:sldId id="2723" r:id="rId998"/>
    <p:sldId id="2724" r:id="rId999"/>
    <p:sldId id="2725" r:id="rId1000"/>
    <p:sldId id="2726" r:id="rId1001"/>
    <p:sldId id="2727" r:id="rId1002"/>
    <p:sldId id="2728" r:id="rId1003"/>
    <p:sldId id="2729" r:id="rId1004"/>
    <p:sldId id="2730" r:id="rId1005"/>
    <p:sldId id="2731" r:id="rId1006"/>
    <p:sldId id="2732" r:id="rId1007"/>
    <p:sldId id="2733" r:id="rId1008"/>
    <p:sldId id="2734" r:id="rId1009"/>
    <p:sldId id="2735" r:id="rId1010"/>
    <p:sldId id="2736" r:id="rId1011"/>
    <p:sldId id="2737" r:id="rId1012"/>
    <p:sldId id="2738" r:id="rId1013"/>
    <p:sldId id="2739" r:id="rId1014"/>
    <p:sldId id="2740" r:id="rId1015"/>
    <p:sldId id="2741" r:id="rId1016"/>
    <p:sldId id="2742" r:id="rId1017"/>
    <p:sldId id="2743" r:id="rId1018"/>
    <p:sldId id="2744" r:id="rId1019"/>
    <p:sldId id="2745" r:id="rId1020"/>
    <p:sldId id="3164" r:id="rId1021"/>
    <p:sldId id="2747" r:id="rId1022"/>
    <p:sldId id="2748" r:id="rId1023"/>
    <p:sldId id="2749" r:id="rId1024"/>
    <p:sldId id="2750" r:id="rId1025"/>
    <p:sldId id="2751" r:id="rId1026"/>
    <p:sldId id="2752" r:id="rId1027"/>
    <p:sldId id="2753" r:id="rId1028"/>
    <p:sldId id="2754" r:id="rId1029"/>
    <p:sldId id="2755" r:id="rId1030"/>
    <p:sldId id="2756" r:id="rId1031"/>
    <p:sldId id="2757" r:id="rId1032"/>
    <p:sldId id="2758" r:id="rId1033"/>
    <p:sldId id="2759" r:id="rId1034"/>
    <p:sldId id="2760" r:id="rId1035"/>
    <p:sldId id="2761" r:id="rId1036"/>
    <p:sldId id="2762" r:id="rId1037"/>
    <p:sldId id="2763" r:id="rId1038"/>
    <p:sldId id="2764" r:id="rId1039"/>
    <p:sldId id="2765" r:id="rId1040"/>
    <p:sldId id="2766" r:id="rId1041"/>
    <p:sldId id="2767" r:id="rId1042"/>
    <p:sldId id="2768" r:id="rId1043"/>
    <p:sldId id="2769" r:id="rId1044"/>
    <p:sldId id="2770" r:id="rId1045"/>
    <p:sldId id="2771" r:id="rId1046"/>
    <p:sldId id="2772" r:id="rId1047"/>
    <p:sldId id="2773" r:id="rId1048"/>
    <p:sldId id="2774" r:id="rId1049"/>
    <p:sldId id="2775" r:id="rId1050"/>
    <p:sldId id="2776" r:id="rId1051"/>
    <p:sldId id="2777" r:id="rId1052"/>
    <p:sldId id="2778" r:id="rId1053"/>
    <p:sldId id="2779" r:id="rId1054"/>
    <p:sldId id="2782" r:id="rId1055"/>
    <p:sldId id="2783" r:id="rId1056"/>
    <p:sldId id="2784" r:id="rId1057"/>
    <p:sldId id="2785" r:id="rId1058"/>
    <p:sldId id="2786" r:id="rId1059"/>
    <p:sldId id="2787" r:id="rId1060"/>
    <p:sldId id="2788" r:id="rId1061"/>
    <p:sldId id="2789" r:id="rId1062"/>
    <p:sldId id="2790" r:id="rId1063"/>
    <p:sldId id="2791" r:id="rId1064"/>
    <p:sldId id="2792" r:id="rId1065"/>
    <p:sldId id="2793" r:id="rId1066"/>
    <p:sldId id="2794" r:id="rId1067"/>
    <p:sldId id="2795" r:id="rId1068"/>
    <p:sldId id="2796" r:id="rId1069"/>
    <p:sldId id="2797" r:id="rId1070"/>
    <p:sldId id="2799" r:id="rId1071"/>
    <p:sldId id="2800" r:id="rId1072"/>
    <p:sldId id="2801" r:id="rId1073"/>
    <p:sldId id="2802" r:id="rId1074"/>
    <p:sldId id="2803" r:id="rId1075"/>
    <p:sldId id="2804" r:id="rId1076"/>
    <p:sldId id="2805" r:id="rId1077"/>
    <p:sldId id="2806" r:id="rId1078"/>
    <p:sldId id="2807" r:id="rId1079"/>
    <p:sldId id="2808" r:id="rId1080"/>
    <p:sldId id="2809" r:id="rId1081"/>
    <p:sldId id="2810" r:id="rId1082"/>
    <p:sldId id="2811" r:id="rId1083"/>
    <p:sldId id="3165" r:id="rId1084"/>
    <p:sldId id="2813" r:id="rId1085"/>
    <p:sldId id="2814" r:id="rId1086"/>
    <p:sldId id="2815" r:id="rId1087"/>
    <p:sldId id="2816" r:id="rId1088"/>
    <p:sldId id="2817" r:id="rId1089"/>
    <p:sldId id="2818" r:id="rId1090"/>
    <p:sldId id="2819" r:id="rId1091"/>
    <p:sldId id="2820" r:id="rId1092"/>
    <p:sldId id="2821" r:id="rId1093"/>
    <p:sldId id="2822" r:id="rId1094"/>
    <p:sldId id="2823" r:id="rId1095"/>
    <p:sldId id="2824" r:id="rId1096"/>
    <p:sldId id="2825" r:id="rId1097"/>
    <p:sldId id="2826" r:id="rId1098"/>
    <p:sldId id="2828" r:id="rId1099"/>
    <p:sldId id="2829" r:id="rId1100"/>
    <p:sldId id="2830" r:id="rId1101"/>
    <p:sldId id="2831" r:id="rId1102"/>
    <p:sldId id="2832" r:id="rId1103"/>
    <p:sldId id="2833" r:id="rId1104"/>
    <p:sldId id="2834" r:id="rId1105"/>
    <p:sldId id="2835" r:id="rId1106"/>
    <p:sldId id="2836" r:id="rId1107"/>
    <p:sldId id="2837" r:id="rId1108"/>
    <p:sldId id="2838" r:id="rId1109"/>
    <p:sldId id="2839" r:id="rId1110"/>
    <p:sldId id="2840" r:id="rId1111"/>
    <p:sldId id="2841" r:id="rId1112"/>
    <p:sldId id="2842" r:id="rId1113"/>
    <p:sldId id="2843" r:id="rId1114"/>
    <p:sldId id="2844" r:id="rId1115"/>
    <p:sldId id="2845" r:id="rId1116"/>
    <p:sldId id="2846" r:id="rId1117"/>
    <p:sldId id="2847" r:id="rId1118"/>
    <p:sldId id="2848" r:id="rId1119"/>
    <p:sldId id="2849" r:id="rId1120"/>
    <p:sldId id="2850" r:id="rId1121"/>
    <p:sldId id="2851" r:id="rId1122"/>
    <p:sldId id="2852" r:id="rId1123"/>
    <p:sldId id="2853" r:id="rId1124"/>
    <p:sldId id="2854" r:id="rId1125"/>
    <p:sldId id="2855" r:id="rId1126"/>
    <p:sldId id="2856" r:id="rId1127"/>
    <p:sldId id="2857" r:id="rId1128"/>
    <p:sldId id="2858" r:id="rId1129"/>
    <p:sldId id="3166" r:id="rId1130"/>
    <p:sldId id="2860" r:id="rId1131"/>
    <p:sldId id="2861" r:id="rId1132"/>
    <p:sldId id="2862" r:id="rId1133"/>
    <p:sldId id="2863" r:id="rId1134"/>
    <p:sldId id="2864" r:id="rId1135"/>
    <p:sldId id="2865" r:id="rId1136"/>
    <p:sldId id="2866" r:id="rId1137"/>
    <p:sldId id="2867" r:id="rId1138"/>
    <p:sldId id="2868" r:id="rId1139"/>
    <p:sldId id="2869" r:id="rId1140"/>
    <p:sldId id="2870" r:id="rId1141"/>
    <p:sldId id="2871" r:id="rId1142"/>
    <p:sldId id="2872" r:id="rId1143"/>
    <p:sldId id="2873" r:id="rId1144"/>
    <p:sldId id="2874" r:id="rId1145"/>
    <p:sldId id="2875" r:id="rId1146"/>
    <p:sldId id="2876" r:id="rId1147"/>
    <p:sldId id="2877" r:id="rId1148"/>
    <p:sldId id="2878" r:id="rId1149"/>
    <p:sldId id="2879" r:id="rId1150"/>
    <p:sldId id="2880" r:id="rId1151"/>
    <p:sldId id="2881" r:id="rId1152"/>
    <p:sldId id="2882" r:id="rId1153"/>
    <p:sldId id="2883" r:id="rId1154"/>
    <p:sldId id="2884" r:id="rId1155"/>
    <p:sldId id="3167" r:id="rId1156"/>
    <p:sldId id="2886" r:id="rId1157"/>
    <p:sldId id="2887" r:id="rId1158"/>
    <p:sldId id="2888" r:id="rId1159"/>
    <p:sldId id="2889" r:id="rId1160"/>
    <p:sldId id="2890" r:id="rId1161"/>
    <p:sldId id="2891" r:id="rId1162"/>
    <p:sldId id="2892" r:id="rId1163"/>
    <p:sldId id="2893" r:id="rId1164"/>
    <p:sldId id="2894" r:id="rId1165"/>
    <p:sldId id="2895" r:id="rId1166"/>
    <p:sldId id="2896" r:id="rId1167"/>
    <p:sldId id="2897" r:id="rId1168"/>
    <p:sldId id="2898" r:id="rId1169"/>
    <p:sldId id="2899" r:id="rId1170"/>
    <p:sldId id="2900" r:id="rId1171"/>
    <p:sldId id="2901" r:id="rId1172"/>
    <p:sldId id="2902" r:id="rId1173"/>
    <p:sldId id="2903" r:id="rId1174"/>
    <p:sldId id="2904" r:id="rId1175"/>
    <p:sldId id="2905" r:id="rId1176"/>
    <p:sldId id="2906" r:id="rId1177"/>
    <p:sldId id="2907" r:id="rId1178"/>
    <p:sldId id="2909" r:id="rId1179"/>
    <p:sldId id="2910" r:id="rId1180"/>
    <p:sldId id="2911" r:id="rId1181"/>
    <p:sldId id="2912" r:id="rId1182"/>
    <p:sldId id="2913" r:id="rId1183"/>
    <p:sldId id="2914" r:id="rId1184"/>
    <p:sldId id="2915" r:id="rId1185"/>
    <p:sldId id="2917" r:id="rId1186"/>
    <p:sldId id="2918" r:id="rId1187"/>
    <p:sldId id="2919" r:id="rId1188"/>
    <p:sldId id="2920" r:id="rId1189"/>
    <p:sldId id="2921" r:id="rId1190"/>
    <p:sldId id="2922" r:id="rId1191"/>
    <p:sldId id="2923" r:id="rId1192"/>
    <p:sldId id="2924" r:id="rId1193"/>
    <p:sldId id="2926" r:id="rId1194"/>
    <p:sldId id="2927" r:id="rId1195"/>
    <p:sldId id="2928" r:id="rId1196"/>
    <p:sldId id="2929" r:id="rId1197"/>
    <p:sldId id="2930" r:id="rId1198"/>
    <p:sldId id="2932" r:id="rId1199"/>
    <p:sldId id="2933" r:id="rId1200"/>
    <p:sldId id="2934" r:id="rId1201"/>
    <p:sldId id="2935" r:id="rId1202"/>
    <p:sldId id="2936" r:id="rId1203"/>
    <p:sldId id="2937" r:id="rId1204"/>
    <p:sldId id="2939" r:id="rId1205"/>
    <p:sldId id="2940" r:id="rId1206"/>
    <p:sldId id="2941" r:id="rId1207"/>
    <p:sldId id="2942" r:id="rId1208"/>
    <p:sldId id="2943" r:id="rId1209"/>
    <p:sldId id="2944" r:id="rId1210"/>
    <p:sldId id="2945" r:id="rId1211"/>
    <p:sldId id="2946" r:id="rId1212"/>
    <p:sldId id="2947" r:id="rId1213"/>
    <p:sldId id="2948" r:id="rId1214"/>
    <p:sldId id="2949" r:id="rId1215"/>
    <p:sldId id="2950" r:id="rId1216"/>
    <p:sldId id="2951" r:id="rId1217"/>
    <p:sldId id="2952" r:id="rId1218"/>
    <p:sldId id="2953" r:id="rId1219"/>
    <p:sldId id="2954" r:id="rId1220"/>
    <p:sldId id="2955" r:id="rId1221"/>
    <p:sldId id="2956" r:id="rId1222"/>
    <p:sldId id="2958" r:id="rId1223"/>
    <p:sldId id="2959" r:id="rId1224"/>
    <p:sldId id="2960" r:id="rId1225"/>
    <p:sldId id="2961" r:id="rId1226"/>
    <p:sldId id="2962" r:id="rId1227"/>
    <p:sldId id="2963" r:id="rId1228"/>
    <p:sldId id="2965" r:id="rId1229"/>
    <p:sldId id="2966" r:id="rId1230"/>
    <p:sldId id="2967" r:id="rId1231"/>
    <p:sldId id="2968" r:id="rId1232"/>
    <p:sldId id="2969" r:id="rId1233"/>
    <p:sldId id="2970" r:id="rId1234"/>
    <p:sldId id="2971" r:id="rId1235"/>
    <p:sldId id="2972" r:id="rId1236"/>
    <p:sldId id="2973" r:id="rId1237"/>
    <p:sldId id="2974" r:id="rId1238"/>
    <p:sldId id="2975" r:id="rId1239"/>
    <p:sldId id="2976" r:id="rId1240"/>
    <p:sldId id="2977" r:id="rId1241"/>
    <p:sldId id="2978" r:id="rId1242"/>
    <p:sldId id="2979" r:id="rId1243"/>
    <p:sldId id="2980" r:id="rId1244"/>
    <p:sldId id="2981" r:id="rId1245"/>
    <p:sldId id="2982" r:id="rId1246"/>
    <p:sldId id="2983" r:id="rId1247"/>
    <p:sldId id="2984" r:id="rId1248"/>
    <p:sldId id="2985" r:id="rId1249"/>
    <p:sldId id="2986" r:id="rId1250"/>
    <p:sldId id="2987" r:id="rId1251"/>
    <p:sldId id="2988" r:id="rId1252"/>
    <p:sldId id="2989" r:id="rId1253"/>
    <p:sldId id="2990" r:id="rId1254"/>
    <p:sldId id="2991" r:id="rId1255"/>
    <p:sldId id="3168" r:id="rId1256"/>
    <p:sldId id="2993" r:id="rId1257"/>
    <p:sldId id="2994" r:id="rId1258"/>
    <p:sldId id="2995" r:id="rId1259"/>
    <p:sldId id="2996" r:id="rId1260"/>
    <p:sldId id="2997" r:id="rId1261"/>
    <p:sldId id="2998" r:id="rId1262"/>
    <p:sldId id="2999" r:id="rId1263"/>
    <p:sldId id="3000" r:id="rId1264"/>
    <p:sldId id="3001" r:id="rId1265"/>
    <p:sldId id="3002" r:id="rId1266"/>
    <p:sldId id="3003" r:id="rId1267"/>
    <p:sldId id="3004" r:id="rId1268"/>
    <p:sldId id="3005" r:id="rId1269"/>
    <p:sldId id="3006" r:id="rId1270"/>
    <p:sldId id="3007" r:id="rId1271"/>
    <p:sldId id="3008" r:id="rId1272"/>
    <p:sldId id="3009" r:id="rId1273"/>
    <p:sldId id="3011" r:id="rId1274"/>
    <p:sldId id="3012" r:id="rId1275"/>
    <p:sldId id="3013" r:id="rId1276"/>
    <p:sldId id="3014" r:id="rId1277"/>
    <p:sldId id="3015" r:id="rId1278"/>
    <p:sldId id="3016" r:id="rId1279"/>
    <p:sldId id="3017" r:id="rId1280"/>
    <p:sldId id="3018" r:id="rId1281"/>
    <p:sldId id="3019" r:id="rId1282"/>
    <p:sldId id="3020" r:id="rId1283"/>
    <p:sldId id="3021" r:id="rId1284"/>
    <p:sldId id="3022" r:id="rId1285"/>
    <p:sldId id="3023" r:id="rId1286"/>
    <p:sldId id="3024" r:id="rId1287"/>
    <p:sldId id="3025" r:id="rId1288"/>
    <p:sldId id="3026" r:id="rId1289"/>
    <p:sldId id="3027" r:id="rId1290"/>
    <p:sldId id="3028" r:id="rId1291"/>
    <p:sldId id="3176" r:id="rId1292"/>
  </p:sldIdLst>
  <p:sldSz cx="12192000" cy="6858000"/>
  <p:notesSz cx="6858000" cy="9144000"/>
  <p:custDataLst>
    <p:tags r:id="rId12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3185"/>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Patterns of Variation" id="{6899E101-E97B-402B-8FAD-C884593F498D}">
          <p14:sldIdLst>
            <p14:sldId id="2221"/>
            <p14:sldId id="3157"/>
            <p14:sldId id="2223"/>
            <p14:sldId id="2224"/>
            <p14:sldId id="2225"/>
            <p14:sldId id="2226"/>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Lst>
        </p14:section>
        <p14:section name="3.2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3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4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5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688"/>
            <p14:sldId id="2689"/>
            <p14:sldId id="2690"/>
            <p14:sldId id="2691"/>
            <p14:sldId id="2692"/>
            <p14:sldId id="3180"/>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Lst>
        </p14:section>
        <p14:section name="4.3 Designed Experiments" id="{DBD1D5A4-D5A7-41B7-A496-9F3E8525E5C8}">
          <p14:sldIdLst>
            <p14:sldId id="2716"/>
            <p14:sldId id="2717"/>
            <p14:sldId id="2718"/>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Lst>
        </p14:section>
        <p14:section name="4.4 Full Factorial Experiments" id="{B13729BD-8B6C-4DF8-BD85-2B9D204283B7}">
          <p14:sldIdLst>
            <p14:sldId id="2745"/>
            <p14:sldId id="3164"/>
            <p14:sldId id="2747"/>
            <p14:sldId id="2748"/>
            <p14:sldId id="2749"/>
            <p14:sldId id="2750"/>
            <p14:sldId id="2751"/>
            <p14:sldId id="2752"/>
            <p14:sldId id="2753"/>
            <p14:sldId id="2754"/>
            <p14:sldId id="2755"/>
            <p14:sldId id="2756"/>
            <p14:sldId id="2757"/>
            <p14:sldId id="2758"/>
            <p14:sldId id="2759"/>
            <p14:sldId id="2760"/>
            <p14:sldId id="2761"/>
            <p14:sldId id="2762"/>
            <p14:sldId id="2763"/>
            <p14:sldId id="2764"/>
            <p14:sldId id="2765"/>
            <p14:sldId id="2766"/>
            <p14:sldId id="2767"/>
            <p14:sldId id="2768"/>
            <p14:sldId id="2769"/>
            <p14:sldId id="2770"/>
            <p14:sldId id="2771"/>
            <p14:sldId id="2772"/>
            <p14:sldId id="2773"/>
            <p14:sldId id="2774"/>
            <p14:sldId id="2775"/>
            <p14:sldId id="2776"/>
            <p14:sldId id="2777"/>
            <p14:sldId id="2778"/>
            <p14:sldId id="2779"/>
            <p14:sldId id="2782"/>
            <p14:sldId id="2783"/>
            <p14:sldId id="2784"/>
            <p14:sldId id="2785"/>
            <p14:sldId id="2786"/>
            <p14:sldId id="2787"/>
            <p14:sldId id="2788"/>
            <p14:sldId id="2789"/>
            <p14:sldId id="2790"/>
            <p14:sldId id="2791"/>
            <p14:sldId id="2792"/>
            <p14:sldId id="2793"/>
            <p14:sldId id="2794"/>
            <p14:sldId id="2795"/>
            <p14:sldId id="2796"/>
            <p14:sldId id="2797"/>
            <p14:sldId id="2799"/>
            <p14:sldId id="2800"/>
            <p14:sldId id="2801"/>
            <p14:sldId id="2802"/>
            <p14:sldId id="2803"/>
            <p14:sldId id="2804"/>
            <p14:sldId id="2805"/>
            <p14:sldId id="2806"/>
            <p14:sldId id="2807"/>
            <p14:sldId id="2808"/>
            <p14:sldId id="2809"/>
            <p14:sldId id="2810"/>
          </p14:sldIdLst>
        </p14:section>
        <p14:section name="4.5 Fractional Factorial Experiments" id="{E23CA287-5919-4BDB-8528-57DAB7342D06}">
          <p14:sldIdLst>
            <p14:sldId id="2811"/>
            <p14:sldId id="3165"/>
            <p14:sldId id="2813"/>
            <p14:sldId id="2814"/>
            <p14:sldId id="2815"/>
            <p14:sldId id="2816"/>
            <p14:sldId id="2817"/>
            <p14:sldId id="2818"/>
            <p14:sldId id="2819"/>
            <p14:sldId id="2820"/>
            <p14:sldId id="2821"/>
            <p14:sldId id="2822"/>
            <p14:sldId id="2823"/>
            <p14:sldId id="2824"/>
            <p14:sldId id="2825"/>
            <p14:sldId id="2826"/>
            <p14:sldId id="2828"/>
            <p14:sldId id="2829"/>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 id="2854"/>
            <p14:sldId id="2855"/>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245"/>
    <a:srgbClr val="1F5252"/>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8" d="100"/>
          <a:sy n="98" d="100"/>
        </p:scale>
        <p:origin x="954"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1194" Type="http://schemas.openxmlformats.org/officeDocument/2006/relationships/slide" Target="slides/slide119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1261" Type="http://schemas.openxmlformats.org/officeDocument/2006/relationships/slide" Target="slides/slide1257.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281" Type="http://schemas.openxmlformats.org/officeDocument/2006/relationships/slide" Target="slides/slide277.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1283" Type="http://schemas.openxmlformats.org/officeDocument/2006/relationships/slide" Target="slides/slide1279.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720" Type="http://schemas.openxmlformats.org/officeDocument/2006/relationships/slide" Target="slides/slide716.xml"/><Relationship Id="rId818" Type="http://schemas.openxmlformats.org/officeDocument/2006/relationships/slide" Target="slides/slide814.xml"/><Relationship Id="rId1003" Type="http://schemas.openxmlformats.org/officeDocument/2006/relationships/slide" Target="slides/slide999.xml"/><Relationship Id="rId1210" Type="http://schemas.openxmlformats.org/officeDocument/2006/relationships/slide" Target="slides/slide1206.xml"/><Relationship Id="rId14" Type="http://schemas.openxmlformats.org/officeDocument/2006/relationships/slide" Target="slides/slide10.xml"/><Relationship Id="rId163" Type="http://schemas.openxmlformats.org/officeDocument/2006/relationships/slide" Target="slides/slide159.xml"/><Relationship Id="rId370" Type="http://schemas.openxmlformats.org/officeDocument/2006/relationships/slide" Target="slides/slide366.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907" Type="http://schemas.openxmlformats.org/officeDocument/2006/relationships/slide" Target="slides/slide903.xml"/><Relationship Id="rId36" Type="http://schemas.openxmlformats.org/officeDocument/2006/relationships/slide" Target="slides/slide32.xml"/><Relationship Id="rId185" Type="http://schemas.openxmlformats.org/officeDocument/2006/relationships/slide" Target="slides/slide181.xml"/><Relationship Id="rId392" Type="http://schemas.openxmlformats.org/officeDocument/2006/relationships/slide" Target="slides/slide388.xml"/><Relationship Id="rId697" Type="http://schemas.openxmlformats.org/officeDocument/2006/relationships/slide" Target="slides/slide693.xml"/><Relationship Id="rId252" Type="http://schemas.openxmlformats.org/officeDocument/2006/relationships/slide" Target="slides/slide248.xml"/><Relationship Id="rId1187" Type="http://schemas.openxmlformats.org/officeDocument/2006/relationships/slide" Target="slides/slide118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slide" Target="slides/slide1250.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274" Type="http://schemas.openxmlformats.org/officeDocument/2006/relationships/slide" Target="slides/slide270.xml"/><Relationship Id="rId481" Type="http://schemas.openxmlformats.org/officeDocument/2006/relationships/slide" Target="slides/slide477.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1276" Type="http://schemas.openxmlformats.org/officeDocument/2006/relationships/slide" Target="slides/slide1272.xml"/><Relationship Id="rId201" Type="http://schemas.openxmlformats.org/officeDocument/2006/relationships/slide" Target="slides/slide197.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713" Type="http://schemas.openxmlformats.org/officeDocument/2006/relationships/slide" Target="slides/slide709.xml"/><Relationship Id="rId920" Type="http://schemas.openxmlformats.org/officeDocument/2006/relationships/slide" Target="slides/slide916.xml"/><Relationship Id="rId1203" Type="http://schemas.openxmlformats.org/officeDocument/2006/relationships/slide" Target="slides/slide1199.xml"/><Relationship Id="rId296" Type="http://schemas.openxmlformats.org/officeDocument/2006/relationships/slide" Target="slides/slide292.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298" Type="http://schemas.openxmlformats.org/officeDocument/2006/relationships/theme" Target="theme/theme1.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802" Type="http://schemas.openxmlformats.org/officeDocument/2006/relationships/slide" Target="slides/slide798.xml"/><Relationship Id="rId29" Type="http://schemas.openxmlformats.org/officeDocument/2006/relationships/slide" Target="slides/slide25.xml"/><Relationship Id="rId178" Type="http://schemas.openxmlformats.org/officeDocument/2006/relationships/slide" Target="slides/slide174.xml"/><Relationship Id="rId385" Type="http://schemas.openxmlformats.org/officeDocument/2006/relationships/slide" Target="slides/slide381.xml"/><Relationship Id="rId592" Type="http://schemas.openxmlformats.org/officeDocument/2006/relationships/slide" Target="slides/slide588.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1107" Type="http://schemas.openxmlformats.org/officeDocument/2006/relationships/slide" Target="slides/slide1103.xml"/><Relationship Id="rId20" Type="http://schemas.openxmlformats.org/officeDocument/2006/relationships/slide" Target="slides/slide16.xml"/><Relationship Id="rId267" Type="http://schemas.openxmlformats.org/officeDocument/2006/relationships/slide" Target="slides/slide263.xml"/><Relationship Id="rId474" Type="http://schemas.openxmlformats.org/officeDocument/2006/relationships/slide" Target="slides/slide470.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86" Type="http://schemas.openxmlformats.org/officeDocument/2006/relationships/slide" Target="slides/slide982.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269" Type="http://schemas.openxmlformats.org/officeDocument/2006/relationships/slide" Target="slides/slide1265.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91" Type="http://schemas.openxmlformats.org/officeDocument/2006/relationships/slide" Target="slides/slide187.xml"/><Relationship Id="rId289" Type="http://schemas.openxmlformats.org/officeDocument/2006/relationships/slide" Target="slides/slide285.xml"/><Relationship Id="rId496" Type="http://schemas.openxmlformats.org/officeDocument/2006/relationships/slide" Target="slides/slide492.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1260" Type="http://schemas.openxmlformats.org/officeDocument/2006/relationships/slide" Target="slides/slide1256.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1271" Type="http://schemas.openxmlformats.org/officeDocument/2006/relationships/slide" Target="slides/slide1267.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1282" Type="http://schemas.openxmlformats.org/officeDocument/2006/relationships/slide" Target="slides/slide1278.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2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1097" Type="http://schemas.openxmlformats.org/officeDocument/2006/relationships/slide" Target="slides/slide1093.xml"/><Relationship Id="rId1220" Type="http://schemas.openxmlformats.org/officeDocument/2006/relationships/slide" Target="slides/slide1216.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164" Type="http://schemas.openxmlformats.org/officeDocument/2006/relationships/slide" Target="slides/slide1160.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175" Type="http://schemas.openxmlformats.org/officeDocument/2006/relationships/slide" Target="slides/slide1171.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1102" Type="http://schemas.openxmlformats.org/officeDocument/2006/relationships/slide" Target="slides/slide1098.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86" Type="http://schemas.openxmlformats.org/officeDocument/2006/relationships/slide" Target="slides/slide1182.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1253" Type="http://schemas.openxmlformats.org/officeDocument/2006/relationships/slide" Target="slides/slide1249.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113" Type="http://schemas.openxmlformats.org/officeDocument/2006/relationships/slide" Target="slides/slide1109.xml"/><Relationship Id="rId1197" Type="http://schemas.openxmlformats.org/officeDocument/2006/relationships/slide" Target="slides/slide119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1264" Type="http://schemas.openxmlformats.org/officeDocument/2006/relationships/slide" Target="slides/slide1260.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1275" Type="http://schemas.openxmlformats.org/officeDocument/2006/relationships/slide" Target="slides/slide1271.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1135" Type="http://schemas.openxmlformats.org/officeDocument/2006/relationships/slide" Target="slides/slide1131.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1202" Type="http://schemas.openxmlformats.org/officeDocument/2006/relationships/slide" Target="slides/slide1198.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1079" Type="http://schemas.openxmlformats.org/officeDocument/2006/relationships/slide" Target="slides/slide1075.xml"/><Relationship Id="rId1286" Type="http://schemas.openxmlformats.org/officeDocument/2006/relationships/slide" Target="slides/slide1282.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1146" Type="http://schemas.openxmlformats.org/officeDocument/2006/relationships/slide" Target="slides/slide114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1213" Type="http://schemas.openxmlformats.org/officeDocument/2006/relationships/slide" Target="slides/slide1209.xml"/><Relationship Id="rId1297" Type="http://schemas.openxmlformats.org/officeDocument/2006/relationships/viewProps" Target="viewProps.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1157" Type="http://schemas.openxmlformats.org/officeDocument/2006/relationships/slide" Target="slides/slide1153.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slide" Target="slides/slide1066.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1235" Type="http://schemas.openxmlformats.org/officeDocument/2006/relationships/slide" Target="slides/slide1231.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179" Type="http://schemas.openxmlformats.org/officeDocument/2006/relationships/slide" Target="slides/slide1175.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1246" Type="http://schemas.openxmlformats.org/officeDocument/2006/relationships/slide" Target="slides/slide1242.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092" Type="http://schemas.openxmlformats.org/officeDocument/2006/relationships/slide" Target="slides/slide1088.xml"/><Relationship Id="rId1106" Type="http://schemas.openxmlformats.org/officeDocument/2006/relationships/slide" Target="slides/slide1102.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1257" Type="http://schemas.openxmlformats.org/officeDocument/2006/relationships/slide" Target="slides/slide1253.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1117" Type="http://schemas.openxmlformats.org/officeDocument/2006/relationships/slide" Target="slides/slide1113.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1170" Type="http://schemas.openxmlformats.org/officeDocument/2006/relationships/slide" Target="slides/slide1166.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1268" Type="http://schemas.openxmlformats.org/officeDocument/2006/relationships/slide" Target="slides/slide1264.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128" Type="http://schemas.openxmlformats.org/officeDocument/2006/relationships/slide" Target="slides/slide1124.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181" Type="http://schemas.openxmlformats.org/officeDocument/2006/relationships/slide" Target="slides/slide1177.xml"/><Relationship Id="rId1279" Type="http://schemas.openxmlformats.org/officeDocument/2006/relationships/slide" Target="slides/slide1275.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1139" Type="http://schemas.openxmlformats.org/officeDocument/2006/relationships/slide" Target="slides/slide1135.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1192" Type="http://schemas.openxmlformats.org/officeDocument/2006/relationships/slide" Target="slides/slide1188.xml"/><Relationship Id="rId1206" Type="http://schemas.openxmlformats.org/officeDocument/2006/relationships/slide" Target="slides/slide1202.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1270" Type="http://schemas.openxmlformats.org/officeDocument/2006/relationships/slide" Target="slides/slide1266.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1281" Type="http://schemas.openxmlformats.org/officeDocument/2006/relationships/slide" Target="slides/slide1277.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92" Type="http://schemas.openxmlformats.org/officeDocument/2006/relationships/slide" Target="slides/slide128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1263" Type="http://schemas.openxmlformats.org/officeDocument/2006/relationships/slide" Target="slides/slide1259.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1274" Type="http://schemas.openxmlformats.org/officeDocument/2006/relationships/slide" Target="slides/slide1270.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1285" Type="http://schemas.openxmlformats.org/officeDocument/2006/relationships/slide" Target="slides/slide1281.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296" Type="http://schemas.openxmlformats.org/officeDocument/2006/relationships/presProps" Target="presProps.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slide" Target="slides/slide1252.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1267" Type="http://schemas.openxmlformats.org/officeDocument/2006/relationships/slide" Target="slides/slide1263.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1278" Type="http://schemas.openxmlformats.org/officeDocument/2006/relationships/slide" Target="slides/slide1274.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1289" Type="http://schemas.openxmlformats.org/officeDocument/2006/relationships/slide" Target="slides/slide1285.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1280" Type="http://schemas.openxmlformats.org/officeDocument/2006/relationships/slide" Target="slides/slide1276.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291" Type="http://schemas.openxmlformats.org/officeDocument/2006/relationships/slide" Target="slides/slide1287.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1262" Type="http://schemas.openxmlformats.org/officeDocument/2006/relationships/slide" Target="slides/slide1258.xml"/><Relationship Id="rId271" Type="http://schemas.openxmlformats.org/officeDocument/2006/relationships/slide" Target="slides/slide267.xml"/><Relationship Id="rId937" Type="http://schemas.openxmlformats.org/officeDocument/2006/relationships/slide" Target="slides/slide933.xml"/><Relationship Id="rId1122" Type="http://schemas.openxmlformats.org/officeDocument/2006/relationships/slide" Target="slides/slide1118.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1273" Type="http://schemas.openxmlformats.org/officeDocument/2006/relationships/slide" Target="slides/slide1269.xml"/><Relationship Id="rId850" Type="http://schemas.openxmlformats.org/officeDocument/2006/relationships/slide" Target="slides/slide846.xml"/><Relationship Id="rId948" Type="http://schemas.openxmlformats.org/officeDocument/2006/relationships/slide" Target="slides/slide944.xml"/><Relationship Id="rId1133" Type="http://schemas.openxmlformats.org/officeDocument/2006/relationships/slide" Target="slides/slide1129.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1077" Type="http://schemas.openxmlformats.org/officeDocument/2006/relationships/slide" Target="slides/slide1073.xml"/><Relationship Id="rId1200" Type="http://schemas.openxmlformats.org/officeDocument/2006/relationships/slide" Target="slides/slide1196.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1284" Type="http://schemas.openxmlformats.org/officeDocument/2006/relationships/slide" Target="slides/slide1280.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1144" Type="http://schemas.openxmlformats.org/officeDocument/2006/relationships/slide" Target="slides/slide1140.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1211" Type="http://schemas.openxmlformats.org/officeDocument/2006/relationships/slide" Target="slides/slide1207.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088" Type="http://schemas.openxmlformats.org/officeDocument/2006/relationships/slide" Target="slides/slide1084.xml"/><Relationship Id="rId1295" Type="http://schemas.openxmlformats.org/officeDocument/2006/relationships/tags" Target="tags/tag1.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1155" Type="http://schemas.openxmlformats.org/officeDocument/2006/relationships/slide" Target="slides/slide1151.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1222" Type="http://schemas.openxmlformats.org/officeDocument/2006/relationships/slide" Target="slides/slide1218.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166" Type="http://schemas.openxmlformats.org/officeDocument/2006/relationships/slide" Target="slides/slide116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1233" Type="http://schemas.openxmlformats.org/officeDocument/2006/relationships/slide" Target="slides/slide1229.xml"/><Relationship Id="rId242" Type="http://schemas.openxmlformats.org/officeDocument/2006/relationships/slide" Target="slides/slide238.xml"/><Relationship Id="rId894" Type="http://schemas.openxmlformats.org/officeDocument/2006/relationships/slide" Target="slides/slide890.xml"/><Relationship Id="rId1177" Type="http://schemas.openxmlformats.org/officeDocument/2006/relationships/slide" Target="slides/slide1173.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1244" Type="http://schemas.openxmlformats.org/officeDocument/2006/relationships/slide" Target="slides/slide1240.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188" Type="http://schemas.openxmlformats.org/officeDocument/2006/relationships/slide" Target="slides/slide1184.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55" Type="http://schemas.openxmlformats.org/officeDocument/2006/relationships/slide" Target="slides/slide1251.xml"/><Relationship Id="rId264" Type="http://schemas.openxmlformats.org/officeDocument/2006/relationships/slide" Target="slides/slide260.xml"/><Relationship Id="rId471" Type="http://schemas.openxmlformats.org/officeDocument/2006/relationships/slide" Target="slides/slide467.xml"/><Relationship Id="rId1115" Type="http://schemas.openxmlformats.org/officeDocument/2006/relationships/slide" Target="slides/slide1111.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1199" Type="http://schemas.openxmlformats.org/officeDocument/2006/relationships/slide" Target="slides/slide1195.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1266" Type="http://schemas.openxmlformats.org/officeDocument/2006/relationships/slide" Target="slides/slide1262.xml"/><Relationship Id="rId843" Type="http://schemas.openxmlformats.org/officeDocument/2006/relationships/slide" Target="slides/slide839.xml"/><Relationship Id="rId1126" Type="http://schemas.openxmlformats.org/officeDocument/2006/relationships/slide" Target="slides/slide1122.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1277" Type="http://schemas.openxmlformats.org/officeDocument/2006/relationships/slide" Target="slides/slide1273.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1137" Type="http://schemas.openxmlformats.org/officeDocument/2006/relationships/slide" Target="slides/slide1133.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1190" Type="http://schemas.openxmlformats.org/officeDocument/2006/relationships/slide" Target="slides/slide1186.xml"/><Relationship Id="rId1204" Type="http://schemas.openxmlformats.org/officeDocument/2006/relationships/slide" Target="slides/slide1200.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1288" Type="http://schemas.openxmlformats.org/officeDocument/2006/relationships/slide" Target="slides/slide1284.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48" Type="http://schemas.openxmlformats.org/officeDocument/2006/relationships/slide" Target="slides/slide1144.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299" Type="http://schemas.openxmlformats.org/officeDocument/2006/relationships/tableStyles" Target="tableStyles.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159" Type="http://schemas.openxmlformats.org/officeDocument/2006/relationships/slide" Target="slides/slide1155.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slide" Target="slides/slide1068.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1237" Type="http://schemas.openxmlformats.org/officeDocument/2006/relationships/slide" Target="slides/slide1233.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83" Type="http://schemas.openxmlformats.org/officeDocument/2006/relationships/slide" Target="slides/slide1079.xml"/><Relationship Id="rId1290" Type="http://schemas.openxmlformats.org/officeDocument/2006/relationships/slide" Target="slides/slide1286.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1248" Type="http://schemas.openxmlformats.org/officeDocument/2006/relationships/slide" Target="slides/slide1244.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094" Type="http://schemas.openxmlformats.org/officeDocument/2006/relationships/slide" Target="slides/slide1090.xml"/><Relationship Id="rId1108" Type="http://schemas.openxmlformats.org/officeDocument/2006/relationships/slide" Target="slides/slide1104.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slide" Target="slides/slide1255.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1110" Type="http://schemas.openxmlformats.org/officeDocument/2006/relationships/slide" Target="slides/slide1106.xml"/><Relationship Id="rId1208" Type="http://schemas.openxmlformats.org/officeDocument/2006/relationships/slide" Target="slides/slide1204.xml"/><Relationship Id="rId54" Type="http://schemas.openxmlformats.org/officeDocument/2006/relationships/slide" Target="slides/slide50.xml"/><Relationship Id="rId270" Type="http://schemas.openxmlformats.org/officeDocument/2006/relationships/slide" Target="slides/slide266.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1272" Type="http://schemas.openxmlformats.org/officeDocument/2006/relationships/slide" Target="slides/slide1268.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807" Type="http://schemas.openxmlformats.org/officeDocument/2006/relationships/slide" Target="slides/slide803.xml"/><Relationship Id="rId292" Type="http://schemas.openxmlformats.org/officeDocument/2006/relationships/slide" Target="slides/slide288.xml"/><Relationship Id="rId597" Type="http://schemas.openxmlformats.org/officeDocument/2006/relationships/slide" Target="slides/slide593.xml"/><Relationship Id="rId152" Type="http://schemas.openxmlformats.org/officeDocument/2006/relationships/slide" Target="slides/slide148.xml"/><Relationship Id="rId457" Type="http://schemas.openxmlformats.org/officeDocument/2006/relationships/slide" Target="slides/slide453.xml"/><Relationship Id="rId1087" Type="http://schemas.openxmlformats.org/officeDocument/2006/relationships/slide" Target="slides/slide1083.xml"/><Relationship Id="rId1294" Type="http://schemas.openxmlformats.org/officeDocument/2006/relationships/handoutMaster" Target="handoutMasters/handoutMaster1.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5" Type="http://schemas.openxmlformats.org/officeDocument/2006/relationships/slide" Target="slides/slide21.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613" Type="http://schemas.openxmlformats.org/officeDocument/2006/relationships/slide" Target="slides/slide609.xml"/><Relationship Id="rId820" Type="http://schemas.openxmlformats.org/officeDocument/2006/relationships/slide" Target="slides/slide816.xml"/><Relationship Id="rId918" Type="http://schemas.openxmlformats.org/officeDocument/2006/relationships/slide" Target="slides/slide914.xml"/><Relationship Id="rId1103" Type="http://schemas.openxmlformats.org/officeDocument/2006/relationships/slide" Target="slides/slide1099.xml"/><Relationship Id="rId47" Type="http://schemas.openxmlformats.org/officeDocument/2006/relationships/slide" Target="slides/slide43.xml"/><Relationship Id="rId196" Type="http://schemas.openxmlformats.org/officeDocument/2006/relationships/slide" Target="slides/slide192.xml"/><Relationship Id="rId263" Type="http://schemas.openxmlformats.org/officeDocument/2006/relationships/slide" Target="slides/slide259.xml"/><Relationship Id="rId470" Type="http://schemas.openxmlformats.org/officeDocument/2006/relationships/slide" Target="slides/slide466.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1265" Type="http://schemas.openxmlformats.org/officeDocument/2006/relationships/slide" Target="slides/slide1261.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285" Type="http://schemas.openxmlformats.org/officeDocument/2006/relationships/slide" Target="slides/slide281.xml"/><Relationship Id="rId492" Type="http://schemas.openxmlformats.org/officeDocument/2006/relationships/slide" Target="slides/slide488.xml"/><Relationship Id="rId797" Type="http://schemas.openxmlformats.org/officeDocument/2006/relationships/slide" Target="slides/slide793.xml"/><Relationship Id="rId145" Type="http://schemas.openxmlformats.org/officeDocument/2006/relationships/slide" Target="slides/slide141.xml"/><Relationship Id="rId352" Type="http://schemas.openxmlformats.org/officeDocument/2006/relationships/slide" Target="slides/slide348.xml"/><Relationship Id="rId1287" Type="http://schemas.openxmlformats.org/officeDocument/2006/relationships/slide" Target="slides/slide1283.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007" Type="http://schemas.openxmlformats.org/officeDocument/2006/relationships/slide" Target="slides/slide1003.xml"/><Relationship Id="rId1214" Type="http://schemas.openxmlformats.org/officeDocument/2006/relationships/slide" Target="slides/slide1210.xml"/><Relationship Id="rId18" Type="http://schemas.openxmlformats.org/officeDocument/2006/relationships/slide" Target="slides/slide1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234" Type="http://schemas.openxmlformats.org/officeDocument/2006/relationships/slide" Target="slides/slide230.xml"/><Relationship Id="rId679" Type="http://schemas.openxmlformats.org/officeDocument/2006/relationships/slide" Target="slides/slide675.xml"/><Relationship Id="rId886" Type="http://schemas.openxmlformats.org/officeDocument/2006/relationships/slide" Target="slides/slide882.xml"/><Relationship Id="rId2" Type="http://schemas.openxmlformats.org/officeDocument/2006/relationships/customXml" Target="../customXml/item2.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606" Type="http://schemas.openxmlformats.org/officeDocument/2006/relationships/slide" Target="slides/slide602.xml"/><Relationship Id="rId813" Type="http://schemas.openxmlformats.org/officeDocument/2006/relationships/slide" Target="slides/slide809.xml"/><Relationship Id="rId189" Type="http://schemas.openxmlformats.org/officeDocument/2006/relationships/slide" Target="slides/slide185.xml"/><Relationship Id="rId396" Type="http://schemas.openxmlformats.org/officeDocument/2006/relationships/slide" Target="slides/slide392.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slide" Target="slides/slide1254.xml"/><Relationship Id="rId1020" Type="http://schemas.openxmlformats.org/officeDocument/2006/relationships/slide" Target="slides/slide1016.xml"/><Relationship Id="rId1118" Type="http://schemas.openxmlformats.org/officeDocument/2006/relationships/slide" Target="slides/slide1114.xml"/><Relationship Id="rId902" Type="http://schemas.openxmlformats.org/officeDocument/2006/relationships/slide" Target="slides/slide898.xml"/><Relationship Id="rId31" Type="http://schemas.openxmlformats.org/officeDocument/2006/relationships/slide" Target="slides/slide27.xml"/><Relationship Id="rId180" Type="http://schemas.openxmlformats.org/officeDocument/2006/relationships/slide" Target="slides/slide176.xml"/><Relationship Id="rId278" Type="http://schemas.openxmlformats.org/officeDocument/2006/relationships/slide" Target="slides/slide274.xml"/><Relationship Id="rId485" Type="http://schemas.openxmlformats.org/officeDocument/2006/relationships/slide" Target="slides/slide481.xml"/><Relationship Id="rId692" Type="http://schemas.openxmlformats.org/officeDocument/2006/relationships/slide" Target="slides/slide68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207" Type="http://schemas.openxmlformats.org/officeDocument/2006/relationships/slide" Target="slides/slide1203.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47.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57.wmf"/><Relationship Id="rId1" Type="http://schemas.openxmlformats.org/officeDocument/2006/relationships/image" Target="../media/image656.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59.wmf"/><Relationship Id="rId1" Type="http://schemas.openxmlformats.org/officeDocument/2006/relationships/image" Target="../media/image658.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61.wmf"/><Relationship Id="rId1" Type="http://schemas.openxmlformats.org/officeDocument/2006/relationships/image" Target="../media/image660.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64.wmf"/><Relationship Id="rId2" Type="http://schemas.openxmlformats.org/officeDocument/2006/relationships/image" Target="../media/image663.wmf"/><Relationship Id="rId1" Type="http://schemas.openxmlformats.org/officeDocument/2006/relationships/image" Target="../media/image662.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67.wmf"/><Relationship Id="rId2" Type="http://schemas.openxmlformats.org/officeDocument/2006/relationships/image" Target="../media/image666.wmf"/><Relationship Id="rId1" Type="http://schemas.openxmlformats.org/officeDocument/2006/relationships/image" Target="../media/image665.wmf"/><Relationship Id="rId4" Type="http://schemas.openxmlformats.org/officeDocument/2006/relationships/image" Target="../media/image668.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71.wmf"/><Relationship Id="rId2" Type="http://schemas.openxmlformats.org/officeDocument/2006/relationships/image" Target="../media/image670.wmf"/><Relationship Id="rId1" Type="http://schemas.openxmlformats.org/officeDocument/2006/relationships/image" Target="../media/image669.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82.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85.wmf"/><Relationship Id="rId2" Type="http://schemas.openxmlformats.org/officeDocument/2006/relationships/image" Target="../media/image684.wmf"/><Relationship Id="rId1" Type="http://schemas.openxmlformats.org/officeDocument/2006/relationships/image" Target="../media/image68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725.wmf"/><Relationship Id="rId2" Type="http://schemas.openxmlformats.org/officeDocument/2006/relationships/image" Target="../media/image724.wmf"/><Relationship Id="rId1" Type="http://schemas.openxmlformats.org/officeDocument/2006/relationships/image" Target="../media/image723.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728.wmf"/><Relationship Id="rId2" Type="http://schemas.openxmlformats.org/officeDocument/2006/relationships/image" Target="../media/image727.wmf"/><Relationship Id="rId1" Type="http://schemas.openxmlformats.org/officeDocument/2006/relationships/image" Target="../media/image726.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734.wmf"/><Relationship Id="rId2" Type="http://schemas.openxmlformats.org/officeDocument/2006/relationships/image" Target="../media/image733.wmf"/><Relationship Id="rId1" Type="http://schemas.openxmlformats.org/officeDocument/2006/relationships/image" Target="../media/image732.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37.wmf"/><Relationship Id="rId2" Type="http://schemas.openxmlformats.org/officeDocument/2006/relationships/image" Target="../media/image736.wmf"/><Relationship Id="rId1" Type="http://schemas.openxmlformats.org/officeDocument/2006/relationships/image" Target="../media/image735.wmf"/><Relationship Id="rId4" Type="http://schemas.openxmlformats.org/officeDocument/2006/relationships/image" Target="../media/image738.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44.wmf"/><Relationship Id="rId2" Type="http://schemas.openxmlformats.org/officeDocument/2006/relationships/image" Target="../media/image743.wmf"/><Relationship Id="rId1" Type="http://schemas.openxmlformats.org/officeDocument/2006/relationships/image" Target="../media/image742.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50.wmf"/><Relationship Id="rId2" Type="http://schemas.openxmlformats.org/officeDocument/2006/relationships/image" Target="../media/image749.wmf"/><Relationship Id="rId1" Type="http://schemas.openxmlformats.org/officeDocument/2006/relationships/image" Target="../media/image748.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56.wmf"/><Relationship Id="rId2" Type="http://schemas.openxmlformats.org/officeDocument/2006/relationships/image" Target="../media/image755.wmf"/><Relationship Id="rId1" Type="http://schemas.openxmlformats.org/officeDocument/2006/relationships/image" Target="../media/image754.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61.wmf"/><Relationship Id="rId2" Type="http://schemas.openxmlformats.org/officeDocument/2006/relationships/image" Target="../media/image760.wmf"/><Relationship Id="rId1" Type="http://schemas.openxmlformats.org/officeDocument/2006/relationships/image" Target="../media/image732.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64.wmf"/><Relationship Id="rId2" Type="http://schemas.openxmlformats.org/officeDocument/2006/relationships/image" Target="../media/image763.wmf"/><Relationship Id="rId1" Type="http://schemas.openxmlformats.org/officeDocument/2006/relationships/image" Target="../media/image762.wmf"/><Relationship Id="rId4" Type="http://schemas.openxmlformats.org/officeDocument/2006/relationships/image" Target="../media/image765.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73.wmf"/><Relationship Id="rId7" Type="http://schemas.openxmlformats.org/officeDocument/2006/relationships/image" Target="../media/image777.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6.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80.wmf"/><Relationship Id="rId3" Type="http://schemas.openxmlformats.org/officeDocument/2006/relationships/image" Target="../media/image773.wmf"/><Relationship Id="rId7" Type="http://schemas.openxmlformats.org/officeDocument/2006/relationships/image" Target="../media/image779.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8.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86.wmf"/><Relationship Id="rId2" Type="http://schemas.openxmlformats.org/officeDocument/2006/relationships/image" Target="../media/image785.wmf"/><Relationship Id="rId1" Type="http://schemas.openxmlformats.org/officeDocument/2006/relationships/image" Target="../media/image784.wmf"/><Relationship Id="rId5" Type="http://schemas.openxmlformats.org/officeDocument/2006/relationships/image" Target="../media/image771.wmf"/><Relationship Id="rId4" Type="http://schemas.openxmlformats.org/officeDocument/2006/relationships/image" Target="../media/image787.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801.wmf"/><Relationship Id="rId1" Type="http://schemas.openxmlformats.org/officeDocument/2006/relationships/image" Target="../media/image80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80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4" Type="http://schemas.openxmlformats.org/officeDocument/2006/relationships/image" Target="../media/image24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image" Target="../media/image253.wmf"/><Relationship Id="rId1" Type="http://schemas.openxmlformats.org/officeDocument/2006/relationships/image" Target="../media/image25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 Id="rId5" Type="http://schemas.openxmlformats.org/officeDocument/2006/relationships/image" Target="../media/image259.wmf"/><Relationship Id="rId4" Type="http://schemas.openxmlformats.org/officeDocument/2006/relationships/image" Target="../media/image25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60.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6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wmf"/><Relationship Id="rId1" Type="http://schemas.openxmlformats.org/officeDocument/2006/relationships/image" Target="../media/image264.wmf"/><Relationship Id="rId4" Type="http://schemas.openxmlformats.org/officeDocument/2006/relationships/image" Target="../media/image26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 Id="rId5" Type="http://schemas.openxmlformats.org/officeDocument/2006/relationships/image" Target="../media/image276.wmf"/><Relationship Id="rId4" Type="http://schemas.openxmlformats.org/officeDocument/2006/relationships/image" Target="../media/image27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image" Target="../media/image278.wmf"/><Relationship Id="rId1" Type="http://schemas.openxmlformats.org/officeDocument/2006/relationships/image" Target="../media/image27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8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9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6.wmf"/><Relationship Id="rId1" Type="http://schemas.openxmlformats.org/officeDocument/2006/relationships/image" Target="../media/image29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310.wmf"/><Relationship Id="rId3" Type="http://schemas.openxmlformats.org/officeDocument/2006/relationships/image" Target="../media/image305.wmf"/><Relationship Id="rId7" Type="http://schemas.openxmlformats.org/officeDocument/2006/relationships/image" Target="../media/image309.wmf"/><Relationship Id="rId2" Type="http://schemas.openxmlformats.org/officeDocument/2006/relationships/image" Target="../media/image304.wmf"/><Relationship Id="rId1" Type="http://schemas.openxmlformats.org/officeDocument/2006/relationships/image" Target="../media/image303.wmf"/><Relationship Id="rId6" Type="http://schemas.openxmlformats.org/officeDocument/2006/relationships/image" Target="../media/image308.wmf"/><Relationship Id="rId5" Type="http://schemas.openxmlformats.org/officeDocument/2006/relationships/image" Target="../media/image307.wmf"/><Relationship Id="rId4" Type="http://schemas.openxmlformats.org/officeDocument/2006/relationships/image" Target="../media/image30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312.wmf"/><Relationship Id="rId1" Type="http://schemas.openxmlformats.org/officeDocument/2006/relationships/image" Target="../media/image31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15.wmf"/><Relationship Id="rId2" Type="http://schemas.openxmlformats.org/officeDocument/2006/relationships/image" Target="../media/image314.wmf"/><Relationship Id="rId1" Type="http://schemas.openxmlformats.org/officeDocument/2006/relationships/image" Target="../media/image31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7.wmf"/><Relationship Id="rId1" Type="http://schemas.openxmlformats.org/officeDocument/2006/relationships/image" Target="../media/image316.wmf"/><Relationship Id="rId6" Type="http://schemas.openxmlformats.org/officeDocument/2006/relationships/image" Target="../media/image321.wmf"/><Relationship Id="rId5" Type="http://schemas.openxmlformats.org/officeDocument/2006/relationships/image" Target="../media/image320.wmf"/><Relationship Id="rId4" Type="http://schemas.openxmlformats.org/officeDocument/2006/relationships/image" Target="../media/image31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 Id="rId4" Type="http://schemas.openxmlformats.org/officeDocument/2006/relationships/image" Target="../media/image343.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5.wmf"/><Relationship Id="rId1" Type="http://schemas.openxmlformats.org/officeDocument/2006/relationships/image" Target="../media/image344.wmf"/><Relationship Id="rId4" Type="http://schemas.openxmlformats.org/officeDocument/2006/relationships/image" Target="../media/image343.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47.wmf"/><Relationship Id="rId1" Type="http://schemas.openxmlformats.org/officeDocument/2006/relationships/image" Target="../media/image346.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66.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71.wmf"/><Relationship Id="rId2" Type="http://schemas.openxmlformats.org/officeDocument/2006/relationships/image" Target="../media/image370.wmf"/><Relationship Id="rId1" Type="http://schemas.openxmlformats.org/officeDocument/2006/relationships/image" Target="../media/image369.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73.wmf"/><Relationship Id="rId1" Type="http://schemas.openxmlformats.org/officeDocument/2006/relationships/image" Target="../media/image372.wmf"/><Relationship Id="rId6" Type="http://schemas.openxmlformats.org/officeDocument/2006/relationships/image" Target="../media/image376.wmf"/><Relationship Id="rId5" Type="http://schemas.openxmlformats.org/officeDocument/2006/relationships/image" Target="../media/image375.wmf"/><Relationship Id="rId4" Type="http://schemas.openxmlformats.org/officeDocument/2006/relationships/image" Target="../media/image374.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86.wmf"/><Relationship Id="rId2" Type="http://schemas.openxmlformats.org/officeDocument/2006/relationships/image" Target="../media/image385.wmf"/><Relationship Id="rId1" Type="http://schemas.openxmlformats.org/officeDocument/2006/relationships/image" Target="../media/image384.wmf"/><Relationship Id="rId6" Type="http://schemas.openxmlformats.org/officeDocument/2006/relationships/image" Target="../media/image389.wmf"/><Relationship Id="rId5" Type="http://schemas.openxmlformats.org/officeDocument/2006/relationships/image" Target="../media/image388.wmf"/><Relationship Id="rId4" Type="http://schemas.openxmlformats.org/officeDocument/2006/relationships/image" Target="../media/image387.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92.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93.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400.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image" Target="../media/image415.wmf"/><Relationship Id="rId1" Type="http://schemas.openxmlformats.org/officeDocument/2006/relationships/image" Target="../media/image41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19.wmf"/><Relationship Id="rId2" Type="http://schemas.openxmlformats.org/officeDocument/2006/relationships/image" Target="../media/image418.wmf"/><Relationship Id="rId1" Type="http://schemas.openxmlformats.org/officeDocument/2006/relationships/image" Target="../media/image417.wmf"/><Relationship Id="rId4" Type="http://schemas.openxmlformats.org/officeDocument/2006/relationships/image" Target="../media/image420.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36.wmf"/><Relationship Id="rId2" Type="http://schemas.openxmlformats.org/officeDocument/2006/relationships/image" Target="../media/image435.wmf"/><Relationship Id="rId1" Type="http://schemas.openxmlformats.org/officeDocument/2006/relationships/image" Target="../media/image434.wmf"/><Relationship Id="rId4" Type="http://schemas.openxmlformats.org/officeDocument/2006/relationships/image" Target="../media/image4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41.wmf"/><Relationship Id="rId2" Type="http://schemas.openxmlformats.org/officeDocument/2006/relationships/image" Target="../media/image440.wmf"/><Relationship Id="rId1" Type="http://schemas.openxmlformats.org/officeDocument/2006/relationships/image" Target="../media/image43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5.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53.wmf"/><Relationship Id="rId2" Type="http://schemas.openxmlformats.org/officeDocument/2006/relationships/image" Target="../media/image452.wmf"/><Relationship Id="rId1" Type="http://schemas.openxmlformats.org/officeDocument/2006/relationships/image" Target="../media/image451.wmf"/><Relationship Id="rId4" Type="http://schemas.openxmlformats.org/officeDocument/2006/relationships/image" Target="../media/image454.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image" Target="../media/image460.wmf"/><Relationship Id="rId7" Type="http://schemas.openxmlformats.org/officeDocument/2006/relationships/image" Target="../media/image464.wmf"/><Relationship Id="rId2" Type="http://schemas.openxmlformats.org/officeDocument/2006/relationships/image" Target="../media/image459.wmf"/><Relationship Id="rId1" Type="http://schemas.openxmlformats.org/officeDocument/2006/relationships/image" Target="../media/image458.wmf"/><Relationship Id="rId6" Type="http://schemas.openxmlformats.org/officeDocument/2006/relationships/image" Target="../media/image463.wmf"/><Relationship Id="rId5" Type="http://schemas.openxmlformats.org/officeDocument/2006/relationships/image" Target="../media/image462.wmf"/><Relationship Id="rId4" Type="http://schemas.openxmlformats.org/officeDocument/2006/relationships/image" Target="../media/image46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71.wmf"/><Relationship Id="rId2" Type="http://schemas.openxmlformats.org/officeDocument/2006/relationships/image" Target="../media/image470.wmf"/><Relationship Id="rId1" Type="http://schemas.openxmlformats.org/officeDocument/2006/relationships/image" Target="../media/image469.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79.wmf"/><Relationship Id="rId2" Type="http://schemas.openxmlformats.org/officeDocument/2006/relationships/image" Target="../media/image478.wmf"/><Relationship Id="rId1" Type="http://schemas.openxmlformats.org/officeDocument/2006/relationships/image" Target="../media/image477.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81.wmf"/><Relationship Id="rId1" Type="http://schemas.openxmlformats.org/officeDocument/2006/relationships/image" Target="../media/image48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83.wmf"/><Relationship Id="rId1" Type="http://schemas.openxmlformats.org/officeDocument/2006/relationships/image" Target="../media/image482.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86.wmf"/><Relationship Id="rId2" Type="http://schemas.openxmlformats.org/officeDocument/2006/relationships/image" Target="../media/image485.wmf"/><Relationship Id="rId1" Type="http://schemas.openxmlformats.org/officeDocument/2006/relationships/image" Target="../media/image484.wmf"/><Relationship Id="rId5" Type="http://schemas.openxmlformats.org/officeDocument/2006/relationships/image" Target="../media/image488.wmf"/><Relationship Id="rId4" Type="http://schemas.openxmlformats.org/officeDocument/2006/relationships/image" Target="../media/image487.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90.wmf"/><Relationship Id="rId1" Type="http://schemas.openxmlformats.org/officeDocument/2006/relationships/image" Target="../media/image489.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500.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 Id="rId4" Type="http://schemas.openxmlformats.org/officeDocument/2006/relationships/image" Target="../media/image52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28.wmf"/><Relationship Id="rId2" Type="http://schemas.openxmlformats.org/officeDocument/2006/relationships/image" Target="../media/image527.wmf"/><Relationship Id="rId1" Type="http://schemas.openxmlformats.org/officeDocument/2006/relationships/image" Target="../media/image52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3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52.wmf"/><Relationship Id="rId1" Type="http://schemas.openxmlformats.org/officeDocument/2006/relationships/image" Target="../media/image55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63.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83.wmf"/><Relationship Id="rId2" Type="http://schemas.openxmlformats.org/officeDocument/2006/relationships/image" Target="../media/image582.wmf"/><Relationship Id="rId1" Type="http://schemas.openxmlformats.org/officeDocument/2006/relationships/image" Target="../media/image581.wmf"/><Relationship Id="rId4" Type="http://schemas.openxmlformats.org/officeDocument/2006/relationships/image" Target="../media/image584.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98.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99.wmf"/><Relationship Id="rId1" Type="http://schemas.openxmlformats.org/officeDocument/2006/relationships/image" Target="../media/image598.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00.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01.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03.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606.wmf"/><Relationship Id="rId2" Type="http://schemas.openxmlformats.org/officeDocument/2006/relationships/image" Target="../media/image605.wmf"/><Relationship Id="rId1" Type="http://schemas.openxmlformats.org/officeDocument/2006/relationships/image" Target="../media/image604.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46.wmf"/><Relationship Id="rId1" Type="http://schemas.openxmlformats.org/officeDocument/2006/relationships/image" Target="../media/image6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7/22/2020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7/22/2020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068.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069.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0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071.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073.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074.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075.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076.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077.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115.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116.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117.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118.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119.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0.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121.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122.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123.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124.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125.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126.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127.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128.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129.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0.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131.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132.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133.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134.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135.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136.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137.xml.rels><?xml version="1.0" encoding="UTF-8" standalone="yes"?>
<Relationships xmlns="http://schemas.openxmlformats.org/package/2006/relationships"><Relationship Id="rId2" Type="http://schemas.openxmlformats.org/officeDocument/2006/relationships/slide" Target="../slides/slide1138.xml"/><Relationship Id="rId1" Type="http://schemas.openxmlformats.org/officeDocument/2006/relationships/notesMaster" Target="../notesMasters/notesMaster1.xml"/></Relationships>
</file>

<file path=ppt/notesSlides/_rels/notesSlide1138.xml.rels><?xml version="1.0" encoding="UTF-8" standalone="yes"?>
<Relationships xmlns="http://schemas.openxmlformats.org/package/2006/relationships"><Relationship Id="rId2" Type="http://schemas.openxmlformats.org/officeDocument/2006/relationships/slide" Target="../slides/slide1139.xml"/><Relationship Id="rId1" Type="http://schemas.openxmlformats.org/officeDocument/2006/relationships/notesMaster" Target="../notesMasters/notesMaster1.xml"/></Relationships>
</file>

<file path=ppt/notesSlides/_rels/notesSlide1139.xml.rels><?xml version="1.0" encoding="UTF-8" standalone="yes"?>
<Relationships xmlns="http://schemas.openxmlformats.org/package/2006/relationships"><Relationship Id="rId2" Type="http://schemas.openxmlformats.org/officeDocument/2006/relationships/slide" Target="../slides/slide1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0.xml.rels><?xml version="1.0" encoding="UTF-8" standalone="yes"?>
<Relationships xmlns="http://schemas.openxmlformats.org/package/2006/relationships"><Relationship Id="rId2" Type="http://schemas.openxmlformats.org/officeDocument/2006/relationships/slide" Target="../slides/slide1141.xml"/><Relationship Id="rId1" Type="http://schemas.openxmlformats.org/officeDocument/2006/relationships/notesMaster" Target="../notesMasters/notesMaster1.xml"/></Relationships>
</file>

<file path=ppt/notesSlides/_rels/notesSlide1141.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142.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143.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144.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145.xml.rels><?xml version="1.0" encoding="UTF-8" standalone="yes"?>
<Relationships xmlns="http://schemas.openxmlformats.org/package/2006/relationships"><Relationship Id="rId2" Type="http://schemas.openxmlformats.org/officeDocument/2006/relationships/slide" Target="../slides/slide1146.xml"/><Relationship Id="rId1" Type="http://schemas.openxmlformats.org/officeDocument/2006/relationships/notesMaster" Target="../notesMasters/notesMaster1.xml"/></Relationships>
</file>

<file path=ppt/notesSlides/_rels/notesSlide1146.xml.rels><?xml version="1.0" encoding="UTF-8" standalone="yes"?>
<Relationships xmlns="http://schemas.openxmlformats.org/package/2006/relationships"><Relationship Id="rId2" Type="http://schemas.openxmlformats.org/officeDocument/2006/relationships/slide" Target="../slides/slide1147.xml"/><Relationship Id="rId1" Type="http://schemas.openxmlformats.org/officeDocument/2006/relationships/notesMaster" Target="../notesMasters/notesMaster1.xml"/></Relationships>
</file>

<file path=ppt/notesSlides/_rels/notesSlide1147.xml.rels><?xml version="1.0" encoding="UTF-8" standalone="yes"?>
<Relationships xmlns="http://schemas.openxmlformats.org/package/2006/relationships"><Relationship Id="rId2" Type="http://schemas.openxmlformats.org/officeDocument/2006/relationships/slide" Target="../slides/slide1148.xml"/><Relationship Id="rId1" Type="http://schemas.openxmlformats.org/officeDocument/2006/relationships/notesMaster" Target="../notesMasters/notesMaster1.xml"/></Relationships>
</file>

<file path=ppt/notesSlides/_rels/notesSlide1148.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149.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0.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151.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152.xml.rels><?xml version="1.0" encoding="UTF-8" standalone="yes"?>
<Relationships xmlns="http://schemas.openxmlformats.org/package/2006/relationships"><Relationship Id="rId2" Type="http://schemas.openxmlformats.org/officeDocument/2006/relationships/slide" Target="../slides/slide1153.xml"/><Relationship Id="rId1" Type="http://schemas.openxmlformats.org/officeDocument/2006/relationships/notesMaster" Target="../notesMasters/notesMaster1.xml"/></Relationships>
</file>

<file path=ppt/notesSlides/_rels/notesSlide1153.xml.rels><?xml version="1.0" encoding="UTF-8" standalone="yes"?>
<Relationships xmlns="http://schemas.openxmlformats.org/package/2006/relationships"><Relationship Id="rId2" Type="http://schemas.openxmlformats.org/officeDocument/2006/relationships/slide" Target="../slides/slide1154.xml"/><Relationship Id="rId1" Type="http://schemas.openxmlformats.org/officeDocument/2006/relationships/notesMaster" Target="../notesMasters/notesMaster1.xml"/></Relationships>
</file>

<file path=ppt/notesSlides/_rels/notesSlide1154.xml.rels><?xml version="1.0" encoding="UTF-8" standalone="yes"?>
<Relationships xmlns="http://schemas.openxmlformats.org/package/2006/relationships"><Relationship Id="rId2" Type="http://schemas.openxmlformats.org/officeDocument/2006/relationships/slide" Target="../slides/slide1155.xml"/><Relationship Id="rId1" Type="http://schemas.openxmlformats.org/officeDocument/2006/relationships/notesMaster" Target="../notesMasters/notesMaster1.xml"/></Relationships>
</file>

<file path=ppt/notesSlides/_rels/notesSlide1155.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156.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157.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158.xml.rels><?xml version="1.0" encoding="UTF-8" standalone="yes"?>
<Relationships xmlns="http://schemas.openxmlformats.org/package/2006/relationships"><Relationship Id="rId2" Type="http://schemas.openxmlformats.org/officeDocument/2006/relationships/slide" Target="../slides/slide1159.xml"/><Relationship Id="rId1" Type="http://schemas.openxmlformats.org/officeDocument/2006/relationships/notesMaster" Target="../notesMasters/notesMaster1.xml"/></Relationships>
</file>

<file path=ppt/notesSlides/_rels/notesSlide1159.xml.rels><?xml version="1.0" encoding="UTF-8" standalone="yes"?>
<Relationships xmlns="http://schemas.openxmlformats.org/package/2006/relationships"><Relationship Id="rId2" Type="http://schemas.openxmlformats.org/officeDocument/2006/relationships/slide" Target="../slides/slide1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0.xml.rels><?xml version="1.0" encoding="UTF-8" standalone="yes"?>
<Relationships xmlns="http://schemas.openxmlformats.org/package/2006/relationships"><Relationship Id="rId2" Type="http://schemas.openxmlformats.org/officeDocument/2006/relationships/slide" Target="../slides/slide1161.xml"/><Relationship Id="rId1" Type="http://schemas.openxmlformats.org/officeDocument/2006/relationships/notesMaster" Target="../notesMasters/notesMaster1.xml"/></Relationships>
</file>

<file path=ppt/notesSlides/_rels/notesSlide1161.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162.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163.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164.xml.rels><?xml version="1.0" encoding="UTF-8" standalone="yes"?>
<Relationships xmlns="http://schemas.openxmlformats.org/package/2006/relationships"><Relationship Id="rId2" Type="http://schemas.openxmlformats.org/officeDocument/2006/relationships/slide" Target="../slides/slide1165.xml"/><Relationship Id="rId1" Type="http://schemas.openxmlformats.org/officeDocument/2006/relationships/notesMaster" Target="../notesMasters/notesMaster1.xml"/></Relationships>
</file>

<file path=ppt/notesSlides/_rels/notesSlide1165.xml.rels><?xml version="1.0" encoding="UTF-8" standalone="yes"?>
<Relationships xmlns="http://schemas.openxmlformats.org/package/2006/relationships"><Relationship Id="rId2" Type="http://schemas.openxmlformats.org/officeDocument/2006/relationships/slide" Target="../slides/slide1166.xml"/><Relationship Id="rId1" Type="http://schemas.openxmlformats.org/officeDocument/2006/relationships/notesMaster" Target="../notesMasters/notesMaster1.xml"/></Relationships>
</file>

<file path=ppt/notesSlides/_rels/notesSlide1166.xml.rels><?xml version="1.0" encoding="UTF-8" standalone="yes"?>
<Relationships xmlns="http://schemas.openxmlformats.org/package/2006/relationships"><Relationship Id="rId2" Type="http://schemas.openxmlformats.org/officeDocument/2006/relationships/slide" Target="../slides/slide1167.xml"/><Relationship Id="rId1" Type="http://schemas.openxmlformats.org/officeDocument/2006/relationships/notesMaster" Target="../notesMasters/notesMaster1.xml"/></Relationships>
</file>

<file path=ppt/notesSlides/_rels/notesSlide116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16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16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171.xml.rels><?xml version="1.0" encoding="UTF-8" standalone="yes"?>
<Relationships xmlns="http://schemas.openxmlformats.org/package/2006/relationships"><Relationship Id="rId2" Type="http://schemas.openxmlformats.org/officeDocument/2006/relationships/slide" Target="../slides/slide1172.xml"/><Relationship Id="rId1" Type="http://schemas.openxmlformats.org/officeDocument/2006/relationships/notesMaster" Target="../notesMasters/notesMaster1.xml"/></Relationships>
</file>

<file path=ppt/notesSlides/_rels/notesSlide1172.xml.rels><?xml version="1.0" encoding="UTF-8" standalone="yes"?>
<Relationships xmlns="http://schemas.openxmlformats.org/package/2006/relationships"><Relationship Id="rId2" Type="http://schemas.openxmlformats.org/officeDocument/2006/relationships/slide" Target="../slides/slide1173.xml"/><Relationship Id="rId1" Type="http://schemas.openxmlformats.org/officeDocument/2006/relationships/notesMaster" Target="../notesMasters/notesMaster1.xml"/></Relationships>
</file>

<file path=ppt/notesSlides/_rels/notesSlide1173.xml.rels><?xml version="1.0" encoding="UTF-8" standalone="yes"?>
<Relationships xmlns="http://schemas.openxmlformats.org/package/2006/relationships"><Relationship Id="rId2" Type="http://schemas.openxmlformats.org/officeDocument/2006/relationships/slide" Target="../slides/slide1174.xml"/><Relationship Id="rId1" Type="http://schemas.openxmlformats.org/officeDocument/2006/relationships/notesMaster" Target="../notesMasters/notesMaster1.xml"/></Relationships>
</file>

<file path=ppt/notesSlides/_rels/notesSlide1174.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175.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176.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177.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178.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179.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0.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181.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182.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183.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184.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185.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186.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187.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188.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189.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190.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191.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192.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193.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194.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195.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196.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197.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198.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199.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00.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201.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202.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203.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204.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205.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206.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207.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208.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209.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0.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211.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212.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213.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214.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215.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216.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217.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218.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219.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0.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221.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222.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223.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224.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225.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226.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227.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228.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229.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0.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231.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232.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233.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234.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235.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236.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237.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238.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239.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0.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241.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242.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243.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244.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245.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246.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247.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248.xml.rels><?xml version="1.0" encoding="UTF-8" standalone="yes"?>
<Relationships xmlns="http://schemas.openxmlformats.org/package/2006/relationships"><Relationship Id="rId2" Type="http://schemas.openxmlformats.org/officeDocument/2006/relationships/slide" Target="../slides/slide1249.xml"/><Relationship Id="rId1" Type="http://schemas.openxmlformats.org/officeDocument/2006/relationships/notesMaster" Target="../notesMasters/notesMaster1.xml"/></Relationships>
</file>

<file path=ppt/notesSlides/_rels/notesSlide1249.xml.rels><?xml version="1.0" encoding="UTF-8" standalone="yes"?>
<Relationships xmlns="http://schemas.openxmlformats.org/package/2006/relationships"><Relationship Id="rId2" Type="http://schemas.openxmlformats.org/officeDocument/2006/relationships/slide" Target="../slides/slide12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0.xml.rels><?xml version="1.0" encoding="UTF-8" standalone="yes"?>
<Relationships xmlns="http://schemas.openxmlformats.org/package/2006/relationships"><Relationship Id="rId2" Type="http://schemas.openxmlformats.org/officeDocument/2006/relationships/slide" Target="../slides/slide1251.xml"/><Relationship Id="rId1" Type="http://schemas.openxmlformats.org/officeDocument/2006/relationships/notesMaster" Target="../notesMasters/notesMaster1.xml"/></Relationships>
</file>

<file path=ppt/notesSlides/_rels/notesSlide1251.xml.rels><?xml version="1.0" encoding="UTF-8" standalone="yes"?>
<Relationships xmlns="http://schemas.openxmlformats.org/package/2006/relationships"><Relationship Id="rId2" Type="http://schemas.openxmlformats.org/officeDocument/2006/relationships/slide" Target="../slides/slide1252.xml"/><Relationship Id="rId1" Type="http://schemas.openxmlformats.org/officeDocument/2006/relationships/notesMaster" Target="../notesMasters/notesMaster1.xml"/></Relationships>
</file>

<file path=ppt/notesSlides/_rels/notesSlide1252.xml.rels><?xml version="1.0" encoding="UTF-8" standalone="yes"?>
<Relationships xmlns="http://schemas.openxmlformats.org/package/2006/relationships"><Relationship Id="rId2" Type="http://schemas.openxmlformats.org/officeDocument/2006/relationships/slide" Target="../slides/slide1253.xml"/><Relationship Id="rId1" Type="http://schemas.openxmlformats.org/officeDocument/2006/relationships/notesMaster" Target="../notesMasters/notesMaster1.xml"/></Relationships>
</file>

<file path=ppt/notesSlides/_rels/notesSlide1253.xml.rels><?xml version="1.0" encoding="UTF-8" standalone="yes"?>
<Relationships xmlns="http://schemas.openxmlformats.org/package/2006/relationships"><Relationship Id="rId2" Type="http://schemas.openxmlformats.org/officeDocument/2006/relationships/slide" Target="../slides/slide1254.xml"/><Relationship Id="rId1" Type="http://schemas.openxmlformats.org/officeDocument/2006/relationships/notesMaster" Target="../notesMasters/notesMaster1.xml"/></Relationships>
</file>

<file path=ppt/notesSlides/_rels/notesSlide1254.xml.rels><?xml version="1.0" encoding="UTF-8" standalone="yes"?>
<Relationships xmlns="http://schemas.openxmlformats.org/package/2006/relationships"><Relationship Id="rId2" Type="http://schemas.openxmlformats.org/officeDocument/2006/relationships/slide" Target="../slides/slide1255.xml"/><Relationship Id="rId1" Type="http://schemas.openxmlformats.org/officeDocument/2006/relationships/notesMaster" Target="../notesMasters/notesMaster1.xml"/></Relationships>
</file>

<file path=ppt/notesSlides/_rels/notesSlide1255.xml.rels><?xml version="1.0" encoding="UTF-8" standalone="yes"?>
<Relationships xmlns="http://schemas.openxmlformats.org/package/2006/relationships"><Relationship Id="rId2" Type="http://schemas.openxmlformats.org/officeDocument/2006/relationships/slide" Target="../slides/slide1256.xml"/><Relationship Id="rId1" Type="http://schemas.openxmlformats.org/officeDocument/2006/relationships/notesMaster" Target="../notesMasters/notesMaster1.xml"/></Relationships>
</file>

<file path=ppt/notesSlides/_rels/notesSlide1256.xml.rels><?xml version="1.0" encoding="UTF-8" standalone="yes"?>
<Relationships xmlns="http://schemas.openxmlformats.org/package/2006/relationships"><Relationship Id="rId2" Type="http://schemas.openxmlformats.org/officeDocument/2006/relationships/slide" Target="../slides/slide1257.xml"/><Relationship Id="rId1" Type="http://schemas.openxmlformats.org/officeDocument/2006/relationships/notesMaster" Target="../notesMasters/notesMaster1.xml"/></Relationships>
</file>

<file path=ppt/notesSlides/_rels/notesSlide1257.xml.rels><?xml version="1.0" encoding="UTF-8" standalone="yes"?>
<Relationships xmlns="http://schemas.openxmlformats.org/package/2006/relationships"><Relationship Id="rId2" Type="http://schemas.openxmlformats.org/officeDocument/2006/relationships/slide" Target="../slides/slide1258.xml"/><Relationship Id="rId1" Type="http://schemas.openxmlformats.org/officeDocument/2006/relationships/notesMaster" Target="../notesMasters/notesMaster1.xml"/></Relationships>
</file>

<file path=ppt/notesSlides/_rels/notesSlide1258.xml.rels><?xml version="1.0" encoding="UTF-8" standalone="yes"?>
<Relationships xmlns="http://schemas.openxmlformats.org/package/2006/relationships"><Relationship Id="rId2" Type="http://schemas.openxmlformats.org/officeDocument/2006/relationships/slide" Target="../slides/slide1259.xml"/><Relationship Id="rId1" Type="http://schemas.openxmlformats.org/officeDocument/2006/relationships/notesMaster" Target="../notesMasters/notesMaster1.xml"/></Relationships>
</file>

<file path=ppt/notesSlides/_rels/notesSlide1259.xml.rels><?xml version="1.0" encoding="UTF-8" standalone="yes"?>
<Relationships xmlns="http://schemas.openxmlformats.org/package/2006/relationships"><Relationship Id="rId2" Type="http://schemas.openxmlformats.org/officeDocument/2006/relationships/slide" Target="../slides/slide12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0.xml.rels><?xml version="1.0" encoding="UTF-8" standalone="yes"?>
<Relationships xmlns="http://schemas.openxmlformats.org/package/2006/relationships"><Relationship Id="rId2" Type="http://schemas.openxmlformats.org/officeDocument/2006/relationships/slide" Target="../slides/slide1261.xml"/><Relationship Id="rId1" Type="http://schemas.openxmlformats.org/officeDocument/2006/relationships/notesMaster" Target="../notesMasters/notesMaster1.xml"/></Relationships>
</file>

<file path=ppt/notesSlides/_rels/notesSlide1261.xml.rels><?xml version="1.0" encoding="UTF-8" standalone="yes"?>
<Relationships xmlns="http://schemas.openxmlformats.org/package/2006/relationships"><Relationship Id="rId2" Type="http://schemas.openxmlformats.org/officeDocument/2006/relationships/slide" Target="../slides/slide1262.xml"/><Relationship Id="rId1" Type="http://schemas.openxmlformats.org/officeDocument/2006/relationships/notesMaster" Target="../notesMasters/notesMaster1.xml"/></Relationships>
</file>

<file path=ppt/notesSlides/_rels/notesSlide1262.xml.rels><?xml version="1.0" encoding="UTF-8" standalone="yes"?>
<Relationships xmlns="http://schemas.openxmlformats.org/package/2006/relationships"><Relationship Id="rId2" Type="http://schemas.openxmlformats.org/officeDocument/2006/relationships/slide" Target="../slides/slide1263.xml"/><Relationship Id="rId1" Type="http://schemas.openxmlformats.org/officeDocument/2006/relationships/notesMaster" Target="../notesMasters/notesMaster1.xml"/></Relationships>
</file>

<file path=ppt/notesSlides/_rels/notesSlide1263.xml.rels><?xml version="1.0" encoding="UTF-8" standalone="yes"?>
<Relationships xmlns="http://schemas.openxmlformats.org/package/2006/relationships"><Relationship Id="rId2" Type="http://schemas.openxmlformats.org/officeDocument/2006/relationships/slide" Target="../slides/slide1264.xml"/><Relationship Id="rId1" Type="http://schemas.openxmlformats.org/officeDocument/2006/relationships/notesMaster" Target="../notesMasters/notesMaster1.xml"/></Relationships>
</file>

<file path=ppt/notesSlides/_rels/notesSlide1264.xml.rels><?xml version="1.0" encoding="UTF-8" standalone="yes"?>
<Relationships xmlns="http://schemas.openxmlformats.org/package/2006/relationships"><Relationship Id="rId2" Type="http://schemas.openxmlformats.org/officeDocument/2006/relationships/slide" Target="../slides/slide1265.xml"/><Relationship Id="rId1" Type="http://schemas.openxmlformats.org/officeDocument/2006/relationships/notesMaster" Target="../notesMasters/notesMaster1.xml"/></Relationships>
</file>

<file path=ppt/notesSlides/_rels/notesSlide1265.xml.rels><?xml version="1.0" encoding="UTF-8" standalone="yes"?>
<Relationships xmlns="http://schemas.openxmlformats.org/package/2006/relationships"><Relationship Id="rId2" Type="http://schemas.openxmlformats.org/officeDocument/2006/relationships/slide" Target="../slides/slide1266.xml"/><Relationship Id="rId1" Type="http://schemas.openxmlformats.org/officeDocument/2006/relationships/notesMaster" Target="../notesMasters/notesMaster1.xml"/></Relationships>
</file>

<file path=ppt/notesSlides/_rels/notesSlide1266.xml.rels><?xml version="1.0" encoding="UTF-8" standalone="yes"?>
<Relationships xmlns="http://schemas.openxmlformats.org/package/2006/relationships"><Relationship Id="rId2" Type="http://schemas.openxmlformats.org/officeDocument/2006/relationships/slide" Target="../slides/slide1267.xml"/><Relationship Id="rId1" Type="http://schemas.openxmlformats.org/officeDocument/2006/relationships/notesMaster" Target="../notesMasters/notesMaster1.xml"/></Relationships>
</file>

<file path=ppt/notesSlides/_rels/notesSlide1267.xml.rels><?xml version="1.0" encoding="UTF-8" standalone="yes"?>
<Relationships xmlns="http://schemas.openxmlformats.org/package/2006/relationships"><Relationship Id="rId2" Type="http://schemas.openxmlformats.org/officeDocument/2006/relationships/slide" Target="../slides/slide1268.xml"/><Relationship Id="rId1" Type="http://schemas.openxmlformats.org/officeDocument/2006/relationships/notesMaster" Target="../notesMasters/notesMaster1.xml"/></Relationships>
</file>

<file path=ppt/notesSlides/_rels/notesSlide1268.xml.rels><?xml version="1.0" encoding="UTF-8" standalone="yes"?>
<Relationships xmlns="http://schemas.openxmlformats.org/package/2006/relationships"><Relationship Id="rId2" Type="http://schemas.openxmlformats.org/officeDocument/2006/relationships/slide" Target="../slides/slide1269.xml"/><Relationship Id="rId1" Type="http://schemas.openxmlformats.org/officeDocument/2006/relationships/notesMaster" Target="../notesMasters/notesMaster1.xml"/></Relationships>
</file>

<file path=ppt/notesSlides/_rels/notesSlide1269.xml.rels><?xml version="1.0" encoding="UTF-8" standalone="yes"?>
<Relationships xmlns="http://schemas.openxmlformats.org/package/2006/relationships"><Relationship Id="rId2" Type="http://schemas.openxmlformats.org/officeDocument/2006/relationships/slide" Target="../slides/slide1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0.xml.rels><?xml version="1.0" encoding="UTF-8" standalone="yes"?>
<Relationships xmlns="http://schemas.openxmlformats.org/package/2006/relationships"><Relationship Id="rId2" Type="http://schemas.openxmlformats.org/officeDocument/2006/relationships/slide" Target="../slides/slide1271.xml"/><Relationship Id="rId1" Type="http://schemas.openxmlformats.org/officeDocument/2006/relationships/notesMaster" Target="../notesMasters/notesMaster1.xml"/></Relationships>
</file>

<file path=ppt/notesSlides/_rels/notesSlide1271.xml.rels><?xml version="1.0" encoding="UTF-8" standalone="yes"?>
<Relationships xmlns="http://schemas.openxmlformats.org/package/2006/relationships"><Relationship Id="rId2" Type="http://schemas.openxmlformats.org/officeDocument/2006/relationships/slide" Target="../slides/slide1272.xml"/><Relationship Id="rId1" Type="http://schemas.openxmlformats.org/officeDocument/2006/relationships/notesMaster" Target="../notesMasters/notesMaster1.xml"/></Relationships>
</file>

<file path=ppt/notesSlides/_rels/notesSlide1272.xml.rels><?xml version="1.0" encoding="UTF-8" standalone="yes"?>
<Relationships xmlns="http://schemas.openxmlformats.org/package/2006/relationships"><Relationship Id="rId2" Type="http://schemas.openxmlformats.org/officeDocument/2006/relationships/slide" Target="../slides/slide1273.xml"/><Relationship Id="rId1" Type="http://schemas.openxmlformats.org/officeDocument/2006/relationships/notesMaster" Target="../notesMasters/notesMaster1.xml"/></Relationships>
</file>

<file path=ppt/notesSlides/_rels/notesSlide1273.xml.rels><?xml version="1.0" encoding="UTF-8" standalone="yes"?>
<Relationships xmlns="http://schemas.openxmlformats.org/package/2006/relationships"><Relationship Id="rId2" Type="http://schemas.openxmlformats.org/officeDocument/2006/relationships/slide" Target="../slides/slide1274.xml"/><Relationship Id="rId1" Type="http://schemas.openxmlformats.org/officeDocument/2006/relationships/notesMaster" Target="../notesMasters/notesMaster1.xml"/></Relationships>
</file>

<file path=ppt/notesSlides/_rels/notesSlide1274.xml.rels><?xml version="1.0" encoding="UTF-8" standalone="yes"?>
<Relationships xmlns="http://schemas.openxmlformats.org/package/2006/relationships"><Relationship Id="rId2" Type="http://schemas.openxmlformats.org/officeDocument/2006/relationships/slide" Target="../slides/slide1275.xml"/><Relationship Id="rId1" Type="http://schemas.openxmlformats.org/officeDocument/2006/relationships/notesMaster" Target="../notesMasters/notesMaster1.xml"/></Relationships>
</file>

<file path=ppt/notesSlides/_rels/notesSlide1275.xml.rels><?xml version="1.0" encoding="UTF-8" standalone="yes"?>
<Relationships xmlns="http://schemas.openxmlformats.org/package/2006/relationships"><Relationship Id="rId2" Type="http://schemas.openxmlformats.org/officeDocument/2006/relationships/slide" Target="../slides/slide1276.xml"/><Relationship Id="rId1" Type="http://schemas.openxmlformats.org/officeDocument/2006/relationships/notesMaster" Target="../notesMasters/notesMaster1.xml"/></Relationships>
</file>

<file path=ppt/notesSlides/_rels/notesSlide1276.xml.rels><?xml version="1.0" encoding="UTF-8" standalone="yes"?>
<Relationships xmlns="http://schemas.openxmlformats.org/package/2006/relationships"><Relationship Id="rId2" Type="http://schemas.openxmlformats.org/officeDocument/2006/relationships/slide" Target="../slides/slide1277.xml"/><Relationship Id="rId1" Type="http://schemas.openxmlformats.org/officeDocument/2006/relationships/notesMaster" Target="../notesMasters/notesMaster1.xml"/></Relationships>
</file>

<file path=ppt/notesSlides/_rels/notesSlide1277.xml.rels><?xml version="1.0" encoding="UTF-8" standalone="yes"?>
<Relationships xmlns="http://schemas.openxmlformats.org/package/2006/relationships"><Relationship Id="rId2" Type="http://schemas.openxmlformats.org/officeDocument/2006/relationships/slide" Target="../slides/slide1278.xml"/><Relationship Id="rId1" Type="http://schemas.openxmlformats.org/officeDocument/2006/relationships/notesMaster" Target="../notesMasters/notesMaster1.xml"/></Relationships>
</file>

<file path=ppt/notesSlides/_rels/notesSlide1278.xml.rels><?xml version="1.0" encoding="UTF-8" standalone="yes"?>
<Relationships xmlns="http://schemas.openxmlformats.org/package/2006/relationships"><Relationship Id="rId2" Type="http://schemas.openxmlformats.org/officeDocument/2006/relationships/slide" Target="../slides/slide1279.xml"/><Relationship Id="rId1" Type="http://schemas.openxmlformats.org/officeDocument/2006/relationships/notesMaster" Target="../notesMasters/notesMaster1.xml"/></Relationships>
</file>

<file path=ppt/notesSlides/_rels/notesSlide1279.xml.rels><?xml version="1.0" encoding="UTF-8" standalone="yes"?>
<Relationships xmlns="http://schemas.openxmlformats.org/package/2006/relationships"><Relationship Id="rId2" Type="http://schemas.openxmlformats.org/officeDocument/2006/relationships/slide" Target="../slides/slide128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0.xml.rels><?xml version="1.0" encoding="UTF-8" standalone="yes"?>
<Relationships xmlns="http://schemas.openxmlformats.org/package/2006/relationships"><Relationship Id="rId2" Type="http://schemas.openxmlformats.org/officeDocument/2006/relationships/slide" Target="../slides/slide1281.xml"/><Relationship Id="rId1" Type="http://schemas.openxmlformats.org/officeDocument/2006/relationships/notesMaster" Target="../notesMasters/notesMaster1.xml"/></Relationships>
</file>

<file path=ppt/notesSlides/_rels/notesSlide1281.xml.rels><?xml version="1.0" encoding="UTF-8" standalone="yes"?>
<Relationships xmlns="http://schemas.openxmlformats.org/package/2006/relationships"><Relationship Id="rId2" Type="http://schemas.openxmlformats.org/officeDocument/2006/relationships/slide" Target="../slides/slide1282.xml"/><Relationship Id="rId1" Type="http://schemas.openxmlformats.org/officeDocument/2006/relationships/notesMaster" Target="../notesMasters/notesMaster1.xml"/></Relationships>
</file>

<file path=ppt/notesSlides/_rels/notesSlide1282.xml.rels><?xml version="1.0" encoding="UTF-8" standalone="yes"?>
<Relationships xmlns="http://schemas.openxmlformats.org/package/2006/relationships"><Relationship Id="rId2" Type="http://schemas.openxmlformats.org/officeDocument/2006/relationships/slide" Target="../slides/slide1283.xml"/><Relationship Id="rId1" Type="http://schemas.openxmlformats.org/officeDocument/2006/relationships/notesMaster" Target="../notesMasters/notesMaster1.xml"/></Relationships>
</file>

<file path=ppt/notesSlides/_rels/notesSlide1283.xml.rels><?xml version="1.0" encoding="UTF-8" standalone="yes"?>
<Relationships xmlns="http://schemas.openxmlformats.org/package/2006/relationships"><Relationship Id="rId2" Type="http://schemas.openxmlformats.org/officeDocument/2006/relationships/slide" Target="../slides/slide1284.xml"/><Relationship Id="rId1" Type="http://schemas.openxmlformats.org/officeDocument/2006/relationships/notesMaster" Target="../notesMasters/notesMaster1.xml"/></Relationships>
</file>

<file path=ppt/notesSlides/_rels/notesSlide1284.xml.rels><?xml version="1.0" encoding="UTF-8" standalone="yes"?>
<Relationships xmlns="http://schemas.openxmlformats.org/package/2006/relationships"><Relationship Id="rId2" Type="http://schemas.openxmlformats.org/officeDocument/2006/relationships/slide" Target="../slides/slide1285.xml"/><Relationship Id="rId1" Type="http://schemas.openxmlformats.org/officeDocument/2006/relationships/notesMaster" Target="../notesMasters/notesMaster1.xml"/></Relationships>
</file>

<file path=ppt/notesSlides/_rels/notesSlide1285.xml.rels><?xml version="1.0" encoding="UTF-8" standalone="yes"?>
<Relationships xmlns="http://schemas.openxmlformats.org/package/2006/relationships"><Relationship Id="rId2" Type="http://schemas.openxmlformats.org/officeDocument/2006/relationships/slide" Target="../slides/slide1286.xml"/><Relationship Id="rId1" Type="http://schemas.openxmlformats.org/officeDocument/2006/relationships/notesMaster" Target="../notesMasters/notesMaster1.xml"/></Relationships>
</file>

<file path=ppt/notesSlides/_rels/notesSlide1286.xml.rels><?xml version="1.0" encoding="UTF-8" standalone="yes"?>
<Relationships xmlns="http://schemas.openxmlformats.org/package/2006/relationships"><Relationship Id="rId2" Type="http://schemas.openxmlformats.org/officeDocument/2006/relationships/slide" Target="../slides/slide1287.xml"/><Relationship Id="rId1" Type="http://schemas.openxmlformats.org/officeDocument/2006/relationships/notesMaster" Target="../notesMasters/notesMaster1.xml"/></Relationships>
</file>

<file path=ppt/notesSlides/_rels/notesSlide1287.xml.rels><?xml version="1.0" encoding="UTF-8" standalone="yes"?>
<Relationships xmlns="http://schemas.openxmlformats.org/package/2006/relationships"><Relationship Id="rId2" Type="http://schemas.openxmlformats.org/officeDocument/2006/relationships/slide" Target="../slides/slide12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72411543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3165646073"/>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499037722"/>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42475671"/>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412868218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362055764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4986615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277317904"/>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547596091"/>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9174477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525357564"/>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917838219"/>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860657931"/>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318801534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2324107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995796658"/>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572405"/>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287989995"/>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2327501522"/>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3786948470"/>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2975673523"/>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506016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732251555"/>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3372311626"/>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3925023858"/>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948422701"/>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62454784"/>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262579531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182493989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78366838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1040</a:t>
            </a:fld>
            <a:endParaRPr lang="en-US" dirty="0"/>
          </a:p>
        </p:txBody>
      </p:sp>
    </p:spTree>
    <p:extLst>
      <p:ext uri="{BB962C8B-B14F-4D97-AF65-F5344CB8AC3E}">
        <p14:creationId xmlns:p14="http://schemas.microsoft.com/office/powerpoint/2010/main" val="268790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23156315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1042</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634398274"/>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224579192"/>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2412493057"/>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1996645794"/>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4045930864"/>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59983515"/>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41581818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a:t>
            </a:r>
            <a:r>
              <a:rPr lang="en-US" baseline="0" dirty="0"/>
              <a:t> response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462133396"/>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480083305"/>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823513051"/>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p-values are less than 0.05, indicating the model is significant and at least one of the factors is statistically significant.</a:t>
            </a:r>
          </a:p>
          <a:p>
            <a:pPr>
              <a:buFont typeface="Arial" pitchFamily="34" charset="0"/>
              <a:buChar char="•"/>
            </a:pPr>
            <a:r>
              <a:rPr lang="en-US" dirty="0"/>
              <a:t>The results</a:t>
            </a:r>
            <a:r>
              <a:rPr lang="en-US" baseline="0" dirty="0"/>
              <a:t> show that </a:t>
            </a:r>
            <a:r>
              <a:rPr lang="en-US" dirty="0"/>
              <a:t>98%</a:t>
            </a:r>
            <a:r>
              <a:rPr lang="en-US" baseline="0" dirty="0"/>
              <a:t> of the variation in the response variable can be explained by the model (very good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404875030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 are</a:t>
            </a:r>
            <a:r>
              <a:rPr lang="en-US" baseline="0" dirty="0"/>
              <a:t> the</a:t>
            </a:r>
            <a:r>
              <a:rPr lang="en-US" dirty="0"/>
              <a:t> software outputs expected</a:t>
            </a:r>
            <a:r>
              <a:rPr lang="en-US" baseline="0" dirty="0"/>
              <a:t>/predicted results, as well as the residuals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00908391"/>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2071434657"/>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2259338827"/>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9317438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2150312179"/>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4219314671"/>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4043518408"/>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1066</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 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3810436257"/>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Similar</a:t>
            </a:r>
            <a:r>
              <a:rPr lang="en-US" baseline="0" dirty="0"/>
              <a:t> to regression analysis, we must conduct residuals analysis to make sure all key assumptions are made: residuals are normally distributed, their mean is equal to zero, they are independent, and there is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1068</a:t>
            </a:fld>
            <a:endParaRPr lang="en-US" dirty="0"/>
          </a:p>
        </p:txBody>
      </p:sp>
    </p:spTree>
    <p:extLst>
      <p:ext uri="{BB962C8B-B14F-4D97-AF65-F5344CB8AC3E}">
        <p14:creationId xmlns:p14="http://schemas.microsoft.com/office/powerpoint/2010/main" val="13480767"/>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1069</a:t>
            </a:fld>
            <a:endParaRPr lang="en-US" dirty="0"/>
          </a:p>
        </p:txBody>
      </p:sp>
    </p:spTree>
    <p:extLst>
      <p:ext uri="{BB962C8B-B14F-4D97-AF65-F5344CB8AC3E}">
        <p14:creationId xmlns:p14="http://schemas.microsoft.com/office/powerpoint/2010/main" val="4169690709"/>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1070</a:t>
            </a:fld>
            <a:endParaRPr lang="en-US" dirty="0"/>
          </a:p>
        </p:txBody>
      </p:sp>
    </p:spTree>
    <p:extLst>
      <p:ext uri="{BB962C8B-B14F-4D97-AF65-F5344CB8AC3E}">
        <p14:creationId xmlns:p14="http://schemas.microsoft.com/office/powerpoint/2010/main" val="1753467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1071</a:t>
            </a:fld>
            <a:endParaRPr lang="en-US" dirty="0"/>
          </a:p>
        </p:txBody>
      </p:sp>
    </p:spTree>
    <p:extLst>
      <p:ext uri="{BB962C8B-B14F-4D97-AF65-F5344CB8AC3E}">
        <p14:creationId xmlns:p14="http://schemas.microsoft.com/office/powerpoint/2010/main" val="986393981"/>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217340647"/>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1073</a:t>
            </a:fld>
            <a:endParaRPr lang="en-US" dirty="0"/>
          </a:p>
        </p:txBody>
      </p:sp>
    </p:spTree>
    <p:extLst>
      <p:ext uri="{BB962C8B-B14F-4D97-AF65-F5344CB8AC3E}">
        <p14:creationId xmlns:p14="http://schemas.microsoft.com/office/powerpoint/2010/main" val="4090111007"/>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1074</a:t>
            </a:fld>
            <a:endParaRPr lang="en-US" dirty="0"/>
          </a:p>
        </p:txBody>
      </p:sp>
    </p:spTree>
    <p:extLst>
      <p:ext uri="{BB962C8B-B14F-4D97-AF65-F5344CB8AC3E}">
        <p14:creationId xmlns:p14="http://schemas.microsoft.com/office/powerpoint/2010/main" val="1572116446"/>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1075</a:t>
            </a:fld>
            <a:endParaRPr lang="en-US" dirty="0"/>
          </a:p>
        </p:txBody>
      </p:sp>
    </p:spTree>
    <p:extLst>
      <p:ext uri="{BB962C8B-B14F-4D97-AF65-F5344CB8AC3E}">
        <p14:creationId xmlns:p14="http://schemas.microsoft.com/office/powerpoint/2010/main" val="183544626"/>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1076</a:t>
            </a:fld>
            <a:endParaRPr lang="en-US" dirty="0"/>
          </a:p>
        </p:txBody>
      </p:sp>
    </p:spTree>
    <p:extLst>
      <p:ext uri="{BB962C8B-B14F-4D97-AF65-F5344CB8AC3E}">
        <p14:creationId xmlns:p14="http://schemas.microsoft.com/office/powerpoint/2010/main" val="316398474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1077</a:t>
            </a:fld>
            <a:endParaRPr lang="en-US" dirty="0"/>
          </a:p>
        </p:txBody>
      </p:sp>
    </p:spTree>
    <p:extLst>
      <p:ext uri="{BB962C8B-B14F-4D97-AF65-F5344CB8AC3E}">
        <p14:creationId xmlns:p14="http://schemas.microsoft.com/office/powerpoint/2010/main" val="3991823389"/>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772177469"/>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1434364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529837463"/>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3664623323"/>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342920985"/>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6089948"/>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982327179"/>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2107289133"/>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1445343096"/>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3395917793"/>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2884115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089155411"/>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336359396"/>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steps to follow when using </a:t>
            </a:r>
            <a:r>
              <a:rPr lang="en-US" dirty="0"/>
              <a:t>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2834530425"/>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created data</a:t>
            </a:r>
            <a:r>
              <a:rPr lang="en-US" baseline="0" dirty="0"/>
              <a:t> table should look something like the table generated here.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4226620808"/>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1474469074"/>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3947012581"/>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3533688567"/>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78497176"/>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654366693"/>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 factor B is not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81478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411074809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2658344097"/>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95463848"/>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327092870"/>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60274201"/>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968787808"/>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876872727"/>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898133774"/>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2744926854"/>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These</a:t>
            </a:r>
            <a:r>
              <a:rPr lang="it-IT" baseline="0" dirty="0"/>
              <a:t> are the control charts for estimating whether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5307105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3533306335"/>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1012906876"/>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1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1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1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1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1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1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1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1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1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1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1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1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1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1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1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1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1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1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1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1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1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1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1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1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1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1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1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1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1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1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1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1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1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1161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1173</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1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1174</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1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1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1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1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1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1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1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1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1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1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1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1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1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1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1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1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1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1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1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1222</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2716560184"/>
      </p:ext>
    </p:extLst>
  </p:cSld>
  <p:clrMapOvr>
    <a:masterClrMapping/>
  </p:clrMapOvr>
</p:notes>
</file>

<file path=ppt/notesSlides/notesSlide1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1224</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1249</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1250</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1251</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1252</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1253</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1254</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1255</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1256</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1257</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1258</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1259</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1260</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1261</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1262</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1263</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1264</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1265</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1266</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1267</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1268</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1269</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1278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1285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1288</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66899252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4099488773"/>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343542223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2199308594"/>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673695167"/>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409909039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Minitab to perform a Multi-Vari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them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3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213008734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565927562"/>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1070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62835616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5434671"/>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401360976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 – 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unit-to-unit variability is the main source of variation.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26643524"/>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1321952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16588594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508</a:t>
            </a:fld>
            <a:endParaRPr lang="en-US" dirty="0"/>
          </a:p>
        </p:txBody>
      </p:sp>
    </p:spTree>
    <p:extLst>
      <p:ext uri="{BB962C8B-B14F-4D97-AF65-F5344CB8AC3E}">
        <p14:creationId xmlns:p14="http://schemas.microsoft.com/office/powerpoint/2010/main" val="583992955"/>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397942237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264158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075431100"/>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01684089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17546538"/>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217506388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164188640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496355097"/>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3048687581"/>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255522499"/>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63250607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542293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43774576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2486143992"/>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0309936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216415782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4203568174"/>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827331078"/>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07456238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85238176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232089544"/>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132283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942124759"/>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2003650469"/>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94029793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10346626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2267488"/>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839411984"/>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43011369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121121102"/>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Minitab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667551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809571177"/>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1106715024"/>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45306599"/>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96813852"/>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fits best.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81416889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758</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853</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870</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2003673262"/>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121967947"/>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81010288"/>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728263850"/>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833252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567426158"/>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45176391"/>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58493367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19904811"/>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3701071621"/>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96213478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176182788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279758037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27061509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505931461"/>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2694682603"/>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917765745"/>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75661426"/>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 the p-value</a:t>
            </a:r>
            <a:r>
              <a:rPr lang="en-US" baseline="0" dirty="0"/>
              <a:t> for each independent variable to assess the model and remove those with p-values &gt; 0.05 one at a time, starting with the highest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3036351318"/>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962082513"/>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1332172483"/>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25829735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2004288174"/>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690543668"/>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2066208927"/>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83013454"/>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269110111"/>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column C10, Minitab provides the probability that the sex is male based on the independent variable of “Oxy”.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619224430"/>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802904436"/>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2963256466"/>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558197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2617958966"/>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69722229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18857547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91276700"/>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520299534"/>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1957265603"/>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328040513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1136204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www.ABTU.edu</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American B&amp;T University</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American B&amp;T University</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
        <p:nvSpPr>
          <p:cNvPr id="10" name="TextBox 9">
            <a:extLst>
              <a:ext uri="{FF2B5EF4-FFF2-40B4-BE49-F238E27FC236}">
                <a16:creationId xmlns:a16="http://schemas.microsoft.com/office/drawing/2014/main" id="{414D1635-8F46-4C0B-925C-339197B3B299}"/>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www.ABTU.edu</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02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American B&amp;T University</a:t>
            </a:r>
            <a:endParaRPr lang="en-US" dirty="0"/>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199" y="6332607"/>
            <a:ext cx="457201" cy="443727"/>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5" Type="http://schemas.openxmlformats.org/officeDocument/2006/relationships/image" Target="../media/image631.png"/><Relationship Id="rId4" Type="http://schemas.openxmlformats.org/officeDocument/2006/relationships/image" Target="../media/image630.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63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 Id="rId4" Type="http://schemas.openxmlformats.org/officeDocument/2006/relationships/image" Target="../media/image634.png"/></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9.png"/></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 Id="rId5" Type="http://schemas.openxmlformats.org/officeDocument/2006/relationships/image" Target="../media/image636.png"/><Relationship Id="rId4" Type="http://schemas.openxmlformats.org/officeDocument/2006/relationships/image" Target="../media/image635.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3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38.jpe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 Id="rId4" Type="http://schemas.openxmlformats.org/officeDocument/2006/relationships/image" Target="../media/image639.jpe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1.xml"/><Relationship Id="rId1" Type="http://schemas.openxmlformats.org/officeDocument/2006/relationships/tags" Target="../tags/tag1063.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1.xml"/><Relationship Id="rId1" Type="http://schemas.openxmlformats.org/officeDocument/2006/relationships/tags" Target="../tags/tag1065.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1.xml"/><Relationship Id="rId1" Type="http://schemas.openxmlformats.org/officeDocument/2006/relationships/tags" Target="../tags/tag1067.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 Id="rId4" Type="http://schemas.openxmlformats.org/officeDocument/2006/relationships/image" Target="../media/image640.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 Id="rId5" Type="http://schemas.openxmlformats.org/officeDocument/2006/relationships/image" Target="../media/image642.png"/><Relationship Id="rId4" Type="http://schemas.openxmlformats.org/officeDocument/2006/relationships/image" Target="../media/image641.png"/></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 Id="rId5" Type="http://schemas.openxmlformats.org/officeDocument/2006/relationships/image" Target="../media/image644.png"/><Relationship Id="rId4" Type="http://schemas.openxmlformats.org/officeDocument/2006/relationships/image" Target="../media/image643.png"/></Relationships>
</file>

<file path=ppt/slides/_rels/slide1028.xml.rels><?xml version="1.0" encoding="UTF-8" standalone="yes"?>
<Relationships xmlns="http://schemas.openxmlformats.org/package/2006/relationships"><Relationship Id="rId8" Type="http://schemas.openxmlformats.org/officeDocument/2006/relationships/image" Target="../media/image646.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77.xml"/><Relationship Id="rId1" Type="http://schemas.openxmlformats.org/officeDocument/2006/relationships/vmlDrawing" Target="../drawings/vmlDrawing99.vml"/><Relationship Id="rId6" Type="http://schemas.openxmlformats.org/officeDocument/2006/relationships/image" Target="../media/image645.wmf"/><Relationship Id="rId5" Type="http://schemas.openxmlformats.org/officeDocument/2006/relationships/oleObject" Target="../embeddings/oleObject267.bin"/><Relationship Id="rId4" Type="http://schemas.openxmlformats.org/officeDocument/2006/relationships/notesSlide" Target="../notesSlides/notesSlide102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7.wmf"/><Relationship Id="rId2" Type="http://schemas.openxmlformats.org/officeDocument/2006/relationships/tags" Target="../tags/tag1080.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48.png"/><Relationship Id="rId4" Type="http://schemas.openxmlformats.org/officeDocument/2006/relationships/notesSlide" Target="../notesSlides/notesSlide103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2.xml"/><Relationship Id="rId1" Type="http://schemas.openxmlformats.org/officeDocument/2006/relationships/vmlDrawing" Target="../drawings/vmlDrawing101.vml"/><Relationship Id="rId6" Type="http://schemas.openxmlformats.org/officeDocument/2006/relationships/image" Target="../media/image649.wmf"/><Relationship Id="rId5" Type="http://schemas.openxmlformats.org/officeDocument/2006/relationships/oleObject" Target="../embeddings/oleObject270.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2.xml"/><Relationship Id="rId1" Type="http://schemas.openxmlformats.org/officeDocument/2006/relationships/tags" Target="../tags/tag1084.xml"/><Relationship Id="rId4" Type="http://schemas.openxmlformats.org/officeDocument/2006/relationships/image" Target="../media/image651.png"/></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 Id="rId4" Type="http://schemas.openxmlformats.org/officeDocument/2006/relationships/image" Target="../media/image652.png"/></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 Id="rId4" Type="http://schemas.openxmlformats.org/officeDocument/2006/relationships/image" Target="../media/image653.png"/></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40.png"/></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54.png"/></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 Id="rId4" Type="http://schemas.openxmlformats.org/officeDocument/2006/relationships/image" Target="../media/image655.png"/></Relationships>
</file>

<file path=ppt/slides/_rels/slide1043.xml.rels><?xml version="1.0" encoding="UTF-8" standalone="yes"?>
<Relationships xmlns="http://schemas.openxmlformats.org/package/2006/relationships"><Relationship Id="rId8" Type="http://schemas.openxmlformats.org/officeDocument/2006/relationships/image" Target="../media/image657.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92.xml"/><Relationship Id="rId1" Type="http://schemas.openxmlformats.org/officeDocument/2006/relationships/vmlDrawing" Target="../drawings/vmlDrawing102.vml"/><Relationship Id="rId6" Type="http://schemas.openxmlformats.org/officeDocument/2006/relationships/image" Target="../media/image656.wmf"/><Relationship Id="rId5" Type="http://schemas.openxmlformats.org/officeDocument/2006/relationships/oleObject" Target="../embeddings/oleObject271.bin"/><Relationship Id="rId4" Type="http://schemas.openxmlformats.org/officeDocument/2006/relationships/notesSlide" Target="../notesSlides/notesSlide1042.xml"/></Relationships>
</file>

<file path=ppt/slides/_rels/slide1044.xml.rels><?xml version="1.0" encoding="UTF-8" standalone="yes"?>
<Relationships xmlns="http://schemas.openxmlformats.org/package/2006/relationships"><Relationship Id="rId8" Type="http://schemas.openxmlformats.org/officeDocument/2006/relationships/image" Target="../media/image659.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93.xml"/><Relationship Id="rId1" Type="http://schemas.openxmlformats.org/officeDocument/2006/relationships/vmlDrawing" Target="../drawings/vmlDrawing103.vml"/><Relationship Id="rId6" Type="http://schemas.openxmlformats.org/officeDocument/2006/relationships/image" Target="../media/image658.wmf"/><Relationship Id="rId5" Type="http://schemas.openxmlformats.org/officeDocument/2006/relationships/oleObject" Target="../embeddings/oleObject273.bin"/><Relationship Id="rId4" Type="http://schemas.openxmlformats.org/officeDocument/2006/relationships/notesSlide" Target="../notesSlides/notesSlide1043.xml"/></Relationships>
</file>

<file path=ppt/slides/_rels/slide1045.xml.rels><?xml version="1.0" encoding="UTF-8" standalone="yes"?>
<Relationships xmlns="http://schemas.openxmlformats.org/package/2006/relationships"><Relationship Id="rId8" Type="http://schemas.openxmlformats.org/officeDocument/2006/relationships/image" Target="../media/image661.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94.xml"/><Relationship Id="rId1" Type="http://schemas.openxmlformats.org/officeDocument/2006/relationships/vmlDrawing" Target="../drawings/vmlDrawing104.vml"/><Relationship Id="rId6" Type="http://schemas.openxmlformats.org/officeDocument/2006/relationships/image" Target="../media/image660.wmf"/><Relationship Id="rId5" Type="http://schemas.openxmlformats.org/officeDocument/2006/relationships/oleObject" Target="../embeddings/oleObject275.bin"/><Relationship Id="rId4" Type="http://schemas.openxmlformats.org/officeDocument/2006/relationships/notesSlide" Target="../notesSlides/notesSlide1044.xml"/></Relationships>
</file>

<file path=ppt/slides/_rels/slide1046.xml.rels><?xml version="1.0" encoding="UTF-8" standalone="yes"?>
<Relationships xmlns="http://schemas.openxmlformats.org/package/2006/relationships"><Relationship Id="rId8" Type="http://schemas.openxmlformats.org/officeDocument/2006/relationships/image" Target="../media/image663.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95.xml"/><Relationship Id="rId1" Type="http://schemas.openxmlformats.org/officeDocument/2006/relationships/vmlDrawing" Target="../drawings/vmlDrawing105.vml"/><Relationship Id="rId6" Type="http://schemas.openxmlformats.org/officeDocument/2006/relationships/image" Target="../media/image662.wmf"/><Relationship Id="rId5" Type="http://schemas.openxmlformats.org/officeDocument/2006/relationships/oleObject" Target="../embeddings/oleObject277.bin"/><Relationship Id="rId10" Type="http://schemas.openxmlformats.org/officeDocument/2006/relationships/image" Target="../media/image664.wmf"/><Relationship Id="rId4" Type="http://schemas.openxmlformats.org/officeDocument/2006/relationships/notesSlide" Target="../notesSlides/notesSlide1045.xml"/><Relationship Id="rId9" Type="http://schemas.openxmlformats.org/officeDocument/2006/relationships/oleObject" Target="../embeddings/oleObject279.bin"/></Relationships>
</file>

<file path=ppt/slides/_rels/slide1047.xml.rels><?xml version="1.0" encoding="UTF-8" standalone="yes"?>
<Relationships xmlns="http://schemas.openxmlformats.org/package/2006/relationships"><Relationship Id="rId8" Type="http://schemas.openxmlformats.org/officeDocument/2006/relationships/image" Target="../media/image666.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68.wmf"/><Relationship Id="rId2" Type="http://schemas.openxmlformats.org/officeDocument/2006/relationships/tags" Target="../tags/tag1096.xml"/><Relationship Id="rId1" Type="http://schemas.openxmlformats.org/officeDocument/2006/relationships/vmlDrawing" Target="../drawings/vmlDrawing106.vml"/><Relationship Id="rId6" Type="http://schemas.openxmlformats.org/officeDocument/2006/relationships/image" Target="../media/image665.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67.wmf"/><Relationship Id="rId4" Type="http://schemas.openxmlformats.org/officeDocument/2006/relationships/notesSlide" Target="../notesSlides/notesSlide1046.xml"/><Relationship Id="rId9" Type="http://schemas.openxmlformats.org/officeDocument/2006/relationships/oleObject" Target="../embeddings/oleObject282.bin"/></Relationships>
</file>

<file path=ppt/slides/_rels/slide1048.xml.rels><?xml version="1.0" encoding="UTF-8" standalone="yes"?>
<Relationships xmlns="http://schemas.openxmlformats.org/package/2006/relationships"><Relationship Id="rId8" Type="http://schemas.openxmlformats.org/officeDocument/2006/relationships/image" Target="../media/image670.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97.xml"/><Relationship Id="rId1" Type="http://schemas.openxmlformats.org/officeDocument/2006/relationships/vmlDrawing" Target="../drawings/vmlDrawing107.vml"/><Relationship Id="rId6" Type="http://schemas.openxmlformats.org/officeDocument/2006/relationships/image" Target="../media/image669.wmf"/><Relationship Id="rId5" Type="http://schemas.openxmlformats.org/officeDocument/2006/relationships/oleObject" Target="../embeddings/oleObject284.bin"/><Relationship Id="rId10" Type="http://schemas.openxmlformats.org/officeDocument/2006/relationships/image" Target="../media/image671.wmf"/><Relationship Id="rId4" Type="http://schemas.openxmlformats.org/officeDocument/2006/relationships/notesSlide" Target="../notesSlides/notesSlide1047.xml"/><Relationship Id="rId9" Type="http://schemas.openxmlformats.org/officeDocument/2006/relationships/oleObject" Target="../embeddings/oleObject286.bin"/></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7"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099.xml"/><Relationship Id="rId6" Type="http://schemas.openxmlformats.org/officeDocument/2006/relationships/image" Target="../media/image674.png"/><Relationship Id="rId5" Type="http://schemas.openxmlformats.org/officeDocument/2006/relationships/image" Target="../media/image673.png"/><Relationship Id="rId4" Type="http://schemas.openxmlformats.org/officeDocument/2006/relationships/image" Target="../media/image672.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 Id="rId5" Type="http://schemas.openxmlformats.org/officeDocument/2006/relationships/image" Target="../media/image677.png"/><Relationship Id="rId4" Type="http://schemas.openxmlformats.org/officeDocument/2006/relationships/image" Target="../media/image676.pn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 Id="rId5" Type="http://schemas.openxmlformats.org/officeDocument/2006/relationships/image" Target="../media/image679.png"/><Relationship Id="rId4" Type="http://schemas.openxmlformats.org/officeDocument/2006/relationships/image" Target="../media/image678.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80.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81.png"/></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1.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6.xml"/><Relationship Id="rId1" Type="http://schemas.openxmlformats.org/officeDocument/2006/relationships/vmlDrawing" Target="../drawings/vmlDrawing108.vml"/><Relationship Id="rId6" Type="http://schemas.openxmlformats.org/officeDocument/2006/relationships/image" Target="../media/image682.wmf"/><Relationship Id="rId5" Type="http://schemas.openxmlformats.org/officeDocument/2006/relationships/oleObject" Target="../embeddings/oleObject287.bin"/><Relationship Id="rId4" Type="http://schemas.openxmlformats.org/officeDocument/2006/relationships/notesSlide" Target="../notesSlides/notesSlide1056.xml"/></Relationships>
</file>

<file path=ppt/slides/_rels/slide1058.xml.rels><?xml version="1.0" encoding="UTF-8" standalone="yes"?>
<Relationships xmlns="http://schemas.openxmlformats.org/package/2006/relationships"><Relationship Id="rId8" Type="http://schemas.openxmlformats.org/officeDocument/2006/relationships/image" Target="../media/image684.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107.xml"/><Relationship Id="rId1" Type="http://schemas.openxmlformats.org/officeDocument/2006/relationships/vmlDrawing" Target="../drawings/vmlDrawing109.vml"/><Relationship Id="rId6" Type="http://schemas.openxmlformats.org/officeDocument/2006/relationships/image" Target="../media/image683.wmf"/><Relationship Id="rId5" Type="http://schemas.openxmlformats.org/officeDocument/2006/relationships/oleObject" Target="../embeddings/oleObject288.bin"/><Relationship Id="rId10" Type="http://schemas.openxmlformats.org/officeDocument/2006/relationships/image" Target="../media/image685.wmf"/><Relationship Id="rId4" Type="http://schemas.openxmlformats.org/officeDocument/2006/relationships/notesSlide" Target="../notesSlides/notesSlide1057.xml"/><Relationship Id="rId9" Type="http://schemas.openxmlformats.org/officeDocument/2006/relationships/oleObject" Target="../embeddings/oleObject290.bin"/></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 Id="rId4" Type="http://schemas.openxmlformats.org/officeDocument/2006/relationships/image" Target="../media/image650.png"/></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6.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5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50.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114.xml"/><Relationship Id="rId4" Type="http://schemas.openxmlformats.org/officeDocument/2006/relationships/image" Target="../media/image686.png"/></Relationships>
</file>

<file path=ppt/slides/_rels/slide1066.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116.xml"/></Relationships>
</file>

<file path=ppt/slides/_rels/slide1068.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69.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119.xml"/><Relationship Id="rId5" Type="http://schemas.openxmlformats.org/officeDocument/2006/relationships/image" Target="../media/image688.png"/><Relationship Id="rId4" Type="http://schemas.openxmlformats.org/officeDocument/2006/relationships/image" Target="../media/image687.png"/></Relationships>
</file>

<file path=ppt/slides/_rels/slide1071.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120.xml"/><Relationship Id="rId4" Type="http://schemas.openxmlformats.org/officeDocument/2006/relationships/image" Target="../media/image689.png"/></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73.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2.xml"/><Relationship Id="rId1" Type="http://schemas.openxmlformats.org/officeDocument/2006/relationships/tags" Target="../tags/tag1122.xml"/><Relationship Id="rId4" Type="http://schemas.openxmlformats.org/officeDocument/2006/relationships/image" Target="../media/image690.png"/></Relationships>
</file>

<file path=ppt/slides/_rels/slide1074.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123.xml"/><Relationship Id="rId4" Type="http://schemas.openxmlformats.org/officeDocument/2006/relationships/image" Target="../media/image691.png"/></Relationships>
</file>

<file path=ppt/slides/_rels/slide1075.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124.xml"/></Relationships>
</file>

<file path=ppt/slides/_rels/slide1076.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125.xml"/><Relationship Id="rId4" Type="http://schemas.openxmlformats.org/officeDocument/2006/relationships/image" Target="../media/image692.png"/></Relationships>
</file>

<file path=ppt/slides/_rels/slide1077.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2.xml"/><Relationship Id="rId1" Type="http://schemas.openxmlformats.org/officeDocument/2006/relationships/tags" Target="../tags/tag1126.xml"/><Relationship Id="rId4" Type="http://schemas.openxmlformats.org/officeDocument/2006/relationships/image" Target="../media/image693.png"/></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1.xml"/><Relationship Id="rId1" Type="http://schemas.openxmlformats.org/officeDocument/2006/relationships/tags" Target="../tags/tag1130.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1081.xml"/><Relationship Id="rId2" Type="http://schemas.openxmlformats.org/officeDocument/2006/relationships/slideLayout" Target="../slideLayouts/slideLayout2.xml"/><Relationship Id="rId1" Type="http://schemas.openxmlformats.org/officeDocument/2006/relationships/tags" Target="../tags/tag1131.xml"/><Relationship Id="rId4" Type="http://schemas.openxmlformats.org/officeDocument/2006/relationships/image" Target="../media/image694.jpeg"/></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1083.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695.png"/></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696.png"/></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135.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136.xml"/><Relationship Id="rId4" Type="http://schemas.openxmlformats.org/officeDocument/2006/relationships/image" Target="../media/image697.png"/></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2.xml"/><Relationship Id="rId1" Type="http://schemas.openxmlformats.org/officeDocument/2006/relationships/tags" Target="../tags/tag1137.xml"/><Relationship Id="rId4" Type="http://schemas.openxmlformats.org/officeDocument/2006/relationships/image" Target="../media/image698.png"/></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138.xml"/><Relationship Id="rId5" Type="http://schemas.openxmlformats.org/officeDocument/2006/relationships/image" Target="../media/image700.png"/><Relationship Id="rId4" Type="http://schemas.openxmlformats.org/officeDocument/2006/relationships/image" Target="../media/image69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139.xml"/><Relationship Id="rId4" Type="http://schemas.openxmlformats.org/officeDocument/2006/relationships/image" Target="../media/image701.png"/></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143.xml"/><Relationship Id="rId6" Type="http://schemas.openxmlformats.org/officeDocument/2006/relationships/image" Target="../media/image704.png"/><Relationship Id="rId5" Type="http://schemas.openxmlformats.org/officeDocument/2006/relationships/image" Target="../media/image703.png"/><Relationship Id="rId4" Type="http://schemas.openxmlformats.org/officeDocument/2006/relationships/image" Target="../media/image702.png"/></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144.xml"/><Relationship Id="rId4" Type="http://schemas.openxmlformats.org/officeDocument/2006/relationships/image" Target="../media/image705.png"/></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145.xml"/><Relationship Id="rId5" Type="http://schemas.openxmlformats.org/officeDocument/2006/relationships/image" Target="../media/image707.png"/><Relationship Id="rId4" Type="http://schemas.openxmlformats.org/officeDocument/2006/relationships/image" Target="../media/image706.png"/></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146.xml"/></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147.xml"/><Relationship Id="rId5" Type="http://schemas.openxmlformats.org/officeDocument/2006/relationships/image" Target="../media/image709.png"/><Relationship Id="rId4" Type="http://schemas.openxmlformats.org/officeDocument/2006/relationships/image" Target="../media/image70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149.xml"/><Relationship Id="rId4" Type="http://schemas.openxmlformats.org/officeDocument/2006/relationships/image" Target="../media/image710.jpeg"/></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151.xml"/><Relationship Id="rId5" Type="http://schemas.openxmlformats.org/officeDocument/2006/relationships/image" Target="../media/image712.png"/><Relationship Id="rId4" Type="http://schemas.openxmlformats.org/officeDocument/2006/relationships/image" Target="../media/image711.png"/></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152.xml"/><Relationship Id="rId4" Type="http://schemas.openxmlformats.org/officeDocument/2006/relationships/image" Target="../media/image713.jpeg"/></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154.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155.xml"/><Relationship Id="rId4" Type="http://schemas.openxmlformats.org/officeDocument/2006/relationships/image" Target="../media/image714.png"/></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156.xml"/><Relationship Id="rId4" Type="http://schemas.openxmlformats.org/officeDocument/2006/relationships/image" Target="../media/image715.png"/></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158.xml"/><Relationship Id="rId4" Type="http://schemas.openxmlformats.org/officeDocument/2006/relationships/image" Target="../media/image71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159.xml"/><Relationship Id="rId4" Type="http://schemas.openxmlformats.org/officeDocument/2006/relationships/image" Target="../media/image717.png"/></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161.xml"/><Relationship Id="rId5" Type="http://schemas.openxmlformats.org/officeDocument/2006/relationships/image" Target="../media/image719.png"/><Relationship Id="rId4" Type="http://schemas.openxmlformats.org/officeDocument/2006/relationships/image" Target="../media/image718.png"/></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1.xml"/><Relationship Id="rId1" Type="http://schemas.openxmlformats.org/officeDocument/2006/relationships/tags" Target="../tags/tag1162.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163.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2.xml"/><Relationship Id="rId1" Type="http://schemas.openxmlformats.org/officeDocument/2006/relationships/tags" Target="../tags/tag1164.xml"/><Relationship Id="rId4" Type="http://schemas.openxmlformats.org/officeDocument/2006/relationships/image" Target="../media/image720.jpeg"/></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115.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116.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117.xml"/><Relationship Id="rId2" Type="http://schemas.openxmlformats.org/officeDocument/2006/relationships/slideLayout" Target="../slideLayouts/slideLayout1.xml"/><Relationship Id="rId1" Type="http://schemas.openxmlformats.org/officeDocument/2006/relationships/tags" Target="../tags/tag1167.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118.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119.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120.xml"/><Relationship Id="rId2" Type="http://schemas.openxmlformats.org/officeDocument/2006/relationships/slideLayout" Target="../slideLayouts/slideLayout2.xml"/><Relationship Id="rId1" Type="http://schemas.openxmlformats.org/officeDocument/2006/relationships/tags" Target="../tags/tag1170.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121.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122.xml"/><Relationship Id="rId2" Type="http://schemas.openxmlformats.org/officeDocument/2006/relationships/slideLayout" Target="../slideLayouts/slideLayout1.xml"/><Relationship Id="rId1" Type="http://schemas.openxmlformats.org/officeDocument/2006/relationships/tags" Target="../tags/tag1172.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123.xml"/><Relationship Id="rId2" Type="http://schemas.openxmlformats.org/officeDocument/2006/relationships/slideLayout" Target="../slideLayouts/slideLayout2.xml"/><Relationship Id="rId1" Type="http://schemas.openxmlformats.org/officeDocument/2006/relationships/tags" Target="../tags/tag1173.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124.xml"/><Relationship Id="rId2" Type="http://schemas.openxmlformats.org/officeDocument/2006/relationships/slideLayout" Target="../slideLayouts/slideLayout1.xml"/><Relationship Id="rId1" Type="http://schemas.openxmlformats.org/officeDocument/2006/relationships/tags" Target="../tags/tag1174.xml"/></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125.xml"/><Relationship Id="rId2" Type="http://schemas.openxmlformats.org/officeDocument/2006/relationships/slideLayout" Target="../slideLayouts/slideLayout2.xml"/><Relationship Id="rId1" Type="http://schemas.openxmlformats.org/officeDocument/2006/relationships/tags" Target="../tags/tag1175.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126.xml"/><Relationship Id="rId2" Type="http://schemas.openxmlformats.org/officeDocument/2006/relationships/slideLayout" Target="../slideLayouts/slideLayout1.xml"/><Relationship Id="rId1" Type="http://schemas.openxmlformats.org/officeDocument/2006/relationships/tags" Target="../tags/tag1176.xml"/></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127.xml"/><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128.xml"/><Relationship Id="rId2" Type="http://schemas.openxmlformats.org/officeDocument/2006/relationships/slideLayout" Target="../slideLayouts/slideLayout2.xml"/><Relationship Id="rId1" Type="http://schemas.openxmlformats.org/officeDocument/2006/relationships/tags" Target="../tags/tag11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129.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130.xml"/><Relationship Id="rId2" Type="http://schemas.openxmlformats.org/officeDocument/2006/relationships/slideLayout" Target="../slideLayouts/slideLayout2.xml"/><Relationship Id="rId1" Type="http://schemas.openxmlformats.org/officeDocument/2006/relationships/tags" Target="../tags/tag1180.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131.xml"/><Relationship Id="rId2" Type="http://schemas.openxmlformats.org/officeDocument/2006/relationships/slideLayout" Target="../slideLayouts/slideLayout2.xml"/><Relationship Id="rId1" Type="http://schemas.openxmlformats.org/officeDocument/2006/relationships/tags" Target="../tags/tag1181.xml"/><Relationship Id="rId4" Type="http://schemas.openxmlformats.org/officeDocument/2006/relationships/image" Target="../media/image89.png"/></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132.xml"/><Relationship Id="rId2" Type="http://schemas.openxmlformats.org/officeDocument/2006/relationships/slideLayout" Target="../slideLayouts/slideLayout2.xml"/><Relationship Id="rId1" Type="http://schemas.openxmlformats.org/officeDocument/2006/relationships/tags" Target="../tags/tag1182.xml"/><Relationship Id="rId4" Type="http://schemas.openxmlformats.org/officeDocument/2006/relationships/image" Target="../media/image90.png"/></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133.xml"/><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91.jpeg"/></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134.xml"/><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36.xml.rels><?xml version="1.0" encoding="UTF-8" standalone="yes"?>
<Relationships xmlns="http://schemas.openxmlformats.org/package/2006/relationships"><Relationship Id="rId3" Type="http://schemas.openxmlformats.org/officeDocument/2006/relationships/notesSlide" Target="../notesSlides/notesSlide1135.xml"/><Relationship Id="rId2" Type="http://schemas.openxmlformats.org/officeDocument/2006/relationships/slideLayout" Target="../slideLayouts/slideLayout2.xml"/><Relationship Id="rId1" Type="http://schemas.openxmlformats.org/officeDocument/2006/relationships/tags" Target="../tags/tag1185.xml"/></Relationships>
</file>

<file path=ppt/slides/_rels/slide1137.xml.rels><?xml version="1.0" encoding="UTF-8" standalone="yes"?>
<Relationships xmlns="http://schemas.openxmlformats.org/package/2006/relationships"><Relationship Id="rId3" Type="http://schemas.openxmlformats.org/officeDocument/2006/relationships/notesSlide" Target="../notesSlides/notesSlide1136.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38.xml.rels><?xml version="1.0" encoding="UTF-8" standalone="yes"?>
<Relationships xmlns="http://schemas.openxmlformats.org/package/2006/relationships"><Relationship Id="rId3" Type="http://schemas.openxmlformats.org/officeDocument/2006/relationships/notesSlide" Target="../notesSlides/notesSlide1137.xml"/><Relationship Id="rId2" Type="http://schemas.openxmlformats.org/officeDocument/2006/relationships/slideLayout" Target="../slideLayouts/slideLayout1.xml"/><Relationship Id="rId1" Type="http://schemas.openxmlformats.org/officeDocument/2006/relationships/tags" Target="../tags/tag1187.xml"/></Relationships>
</file>

<file path=ppt/slides/_rels/slide1139.xml.rels><?xml version="1.0" encoding="UTF-8" standalone="yes"?>
<Relationships xmlns="http://schemas.openxmlformats.org/package/2006/relationships"><Relationship Id="rId3" Type="http://schemas.openxmlformats.org/officeDocument/2006/relationships/notesSlide" Target="../notesSlides/notesSlide1138.xml"/><Relationship Id="rId2" Type="http://schemas.openxmlformats.org/officeDocument/2006/relationships/slideLayout" Target="../slideLayouts/slideLayout2.xml"/><Relationship Id="rId1" Type="http://schemas.openxmlformats.org/officeDocument/2006/relationships/tags" Target="../tags/tag118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notesSlide" Target="../notesSlides/notesSlide1139.xml"/><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41.xml.rels><?xml version="1.0" encoding="UTF-8" standalone="yes"?>
<Relationships xmlns="http://schemas.openxmlformats.org/package/2006/relationships"><Relationship Id="rId3" Type="http://schemas.openxmlformats.org/officeDocument/2006/relationships/notesSlide" Target="../notesSlides/notesSlide1140.xml"/><Relationship Id="rId2" Type="http://schemas.openxmlformats.org/officeDocument/2006/relationships/slideLayout" Target="../slideLayouts/slideLayout2.xml"/><Relationship Id="rId1" Type="http://schemas.openxmlformats.org/officeDocument/2006/relationships/tags" Target="../tags/tag1190.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141.xml"/><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142.xml"/><Relationship Id="rId2" Type="http://schemas.openxmlformats.org/officeDocument/2006/relationships/slideLayout" Target="../slideLayouts/slideLayout2.xml"/><Relationship Id="rId1" Type="http://schemas.openxmlformats.org/officeDocument/2006/relationships/tags" Target="../tags/tag1192.xml"/></Relationships>
</file>

<file path=ppt/slides/_rels/slide1144.xml.rels><?xml version="1.0" encoding="UTF-8" standalone="yes"?>
<Relationships xmlns="http://schemas.openxmlformats.org/package/2006/relationships"><Relationship Id="rId3" Type="http://schemas.openxmlformats.org/officeDocument/2006/relationships/notesSlide" Target="../notesSlides/notesSlide1143.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45.xml.rels><?xml version="1.0" encoding="UTF-8" standalone="yes"?>
<Relationships xmlns="http://schemas.openxmlformats.org/package/2006/relationships"><Relationship Id="rId3" Type="http://schemas.openxmlformats.org/officeDocument/2006/relationships/notesSlide" Target="../notesSlides/notesSlide1144.xml"/><Relationship Id="rId2" Type="http://schemas.openxmlformats.org/officeDocument/2006/relationships/slideLayout" Target="../slideLayouts/slideLayout1.xml"/><Relationship Id="rId1" Type="http://schemas.openxmlformats.org/officeDocument/2006/relationships/tags" Target="../tags/tag1194.xml"/></Relationships>
</file>

<file path=ppt/slides/_rels/slide1146.xml.rels><?xml version="1.0" encoding="UTF-8" standalone="yes"?>
<Relationships xmlns="http://schemas.openxmlformats.org/package/2006/relationships"><Relationship Id="rId3" Type="http://schemas.openxmlformats.org/officeDocument/2006/relationships/notesSlide" Target="../notesSlides/notesSlide1145.xml"/><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47.xml.rels><?xml version="1.0" encoding="UTF-8" standalone="yes"?>
<Relationships xmlns="http://schemas.openxmlformats.org/package/2006/relationships"><Relationship Id="rId3" Type="http://schemas.openxmlformats.org/officeDocument/2006/relationships/notesSlide" Target="../notesSlides/notesSlide1146.xml"/><Relationship Id="rId2" Type="http://schemas.openxmlformats.org/officeDocument/2006/relationships/slideLayout" Target="../slideLayouts/slideLayout2.xml"/><Relationship Id="rId1" Type="http://schemas.openxmlformats.org/officeDocument/2006/relationships/tags" Target="../tags/tag1196.xml"/></Relationships>
</file>

<file path=ppt/slides/_rels/slide1148.xml.rels><?xml version="1.0" encoding="UTF-8" standalone="yes"?>
<Relationships xmlns="http://schemas.openxmlformats.org/package/2006/relationships"><Relationship Id="rId3" Type="http://schemas.openxmlformats.org/officeDocument/2006/relationships/notesSlide" Target="../notesSlides/notesSlide1147.xml"/><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148.xml"/><Relationship Id="rId2" Type="http://schemas.openxmlformats.org/officeDocument/2006/relationships/slideLayout" Target="../slideLayouts/slideLayout2.xml"/><Relationship Id="rId1" Type="http://schemas.openxmlformats.org/officeDocument/2006/relationships/tags" Target="../tags/tag119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149.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150.xml"/><Relationship Id="rId2" Type="http://schemas.openxmlformats.org/officeDocument/2006/relationships/slideLayout" Target="../slideLayouts/slideLayout1.xml"/><Relationship Id="rId1" Type="http://schemas.openxmlformats.org/officeDocument/2006/relationships/tags" Target="../tags/tag1200.xml"/></Relationships>
</file>

<file path=ppt/slides/_rels/slide1152.xml.rels><?xml version="1.0" encoding="UTF-8" standalone="yes"?>
<Relationships xmlns="http://schemas.openxmlformats.org/package/2006/relationships"><Relationship Id="rId3" Type="http://schemas.openxmlformats.org/officeDocument/2006/relationships/notesSlide" Target="../notesSlides/notesSlide1151.xml"/><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53.xml.rels><?xml version="1.0" encoding="UTF-8" standalone="yes"?>
<Relationships xmlns="http://schemas.openxmlformats.org/package/2006/relationships"><Relationship Id="rId3" Type="http://schemas.openxmlformats.org/officeDocument/2006/relationships/notesSlide" Target="../notesSlides/notesSlide1152.xml"/><Relationship Id="rId2" Type="http://schemas.openxmlformats.org/officeDocument/2006/relationships/slideLayout" Target="../slideLayouts/slideLayout1.xml"/><Relationship Id="rId1" Type="http://schemas.openxmlformats.org/officeDocument/2006/relationships/tags" Target="../tags/tag1202.xml"/></Relationships>
</file>

<file path=ppt/slides/_rels/slide1154.xml.rels><?xml version="1.0" encoding="UTF-8" standalone="yes"?>
<Relationships xmlns="http://schemas.openxmlformats.org/package/2006/relationships"><Relationship Id="rId3" Type="http://schemas.openxmlformats.org/officeDocument/2006/relationships/notesSlide" Target="../notesSlides/notesSlide1153.xml"/><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55.xml.rels><?xml version="1.0" encoding="UTF-8" standalone="yes"?>
<Relationships xmlns="http://schemas.openxmlformats.org/package/2006/relationships"><Relationship Id="rId3" Type="http://schemas.openxmlformats.org/officeDocument/2006/relationships/notesSlide" Target="../notesSlides/notesSlide1154.xml"/><Relationship Id="rId2" Type="http://schemas.openxmlformats.org/officeDocument/2006/relationships/slideLayout" Target="../slideLayouts/slideLayout2.xml"/><Relationship Id="rId1" Type="http://schemas.openxmlformats.org/officeDocument/2006/relationships/tags" Target="../tags/tag1204.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155.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156.xml"/><Relationship Id="rId2" Type="http://schemas.openxmlformats.org/officeDocument/2006/relationships/slideLayout" Target="../slideLayouts/slideLayout2.xml"/><Relationship Id="rId1" Type="http://schemas.openxmlformats.org/officeDocument/2006/relationships/tags" Target="../tags/tag1206.xml"/></Relationships>
</file>

<file path=ppt/slides/_rels/slide1158.xml.rels><?xml version="1.0" encoding="UTF-8" standalone="yes"?>
<Relationships xmlns="http://schemas.openxmlformats.org/package/2006/relationships"><Relationship Id="rId3" Type="http://schemas.openxmlformats.org/officeDocument/2006/relationships/notesSlide" Target="../notesSlides/notesSlide1157.xml"/><Relationship Id="rId2" Type="http://schemas.openxmlformats.org/officeDocument/2006/relationships/slideLayout" Target="../slideLayouts/slideLayout2.xml"/><Relationship Id="rId1" Type="http://schemas.openxmlformats.org/officeDocument/2006/relationships/tags" Target="../tags/tag1207.xml"/></Relationships>
</file>

<file path=ppt/slides/_rels/slide1159.xml.rels><?xml version="1.0" encoding="UTF-8" standalone="yes"?>
<Relationships xmlns="http://schemas.openxmlformats.org/package/2006/relationships"><Relationship Id="rId3" Type="http://schemas.openxmlformats.org/officeDocument/2006/relationships/notesSlide" Target="../notesSlides/notesSlide1158.xml"/><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notesSlide" Target="../notesSlides/notesSlide1159.xml"/><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21.png"/></Relationships>
</file>

<file path=ppt/slides/_rels/slide1161.xml.rels><?xml version="1.0" encoding="UTF-8" standalone="yes"?>
<Relationships xmlns="http://schemas.openxmlformats.org/package/2006/relationships"><Relationship Id="rId3" Type="http://schemas.openxmlformats.org/officeDocument/2006/relationships/notesSlide" Target="../notesSlides/notesSlide1160.xml"/><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161.xml"/><Relationship Id="rId2" Type="http://schemas.openxmlformats.org/officeDocument/2006/relationships/slideLayout" Target="../slideLayouts/slideLayout2.xml"/><Relationship Id="rId1" Type="http://schemas.openxmlformats.org/officeDocument/2006/relationships/tags" Target="../tags/tag1211.xml"/><Relationship Id="rId4" Type="http://schemas.openxmlformats.org/officeDocument/2006/relationships/image" Target="../media/image722.png"/></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16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64.xml.rels><?xml version="1.0" encoding="UTF-8" standalone="yes"?>
<Relationships xmlns="http://schemas.openxmlformats.org/package/2006/relationships"><Relationship Id="rId3" Type="http://schemas.openxmlformats.org/officeDocument/2006/relationships/notesSlide" Target="../notesSlides/notesSlide116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65.xml.rels><?xml version="1.0" encoding="UTF-8" standalone="yes"?>
<Relationships xmlns="http://schemas.openxmlformats.org/package/2006/relationships"><Relationship Id="rId3" Type="http://schemas.openxmlformats.org/officeDocument/2006/relationships/notesSlide" Target="../notesSlides/notesSlide1164.xml"/><Relationship Id="rId2" Type="http://schemas.openxmlformats.org/officeDocument/2006/relationships/slideLayout" Target="../slideLayouts/slideLayout2.xml"/><Relationship Id="rId1" Type="http://schemas.openxmlformats.org/officeDocument/2006/relationships/tags" Target="../tags/tag1214.xml"/></Relationships>
</file>

<file path=ppt/slides/_rels/slide1166.xml.rels><?xml version="1.0" encoding="UTF-8" standalone="yes"?>
<Relationships xmlns="http://schemas.openxmlformats.org/package/2006/relationships"><Relationship Id="rId3" Type="http://schemas.openxmlformats.org/officeDocument/2006/relationships/notesSlide" Target="../notesSlides/notesSlide1165.xml"/><Relationship Id="rId2" Type="http://schemas.openxmlformats.org/officeDocument/2006/relationships/slideLayout" Target="../slideLayouts/slideLayout2.xml"/><Relationship Id="rId1" Type="http://schemas.openxmlformats.org/officeDocument/2006/relationships/tags" Target="../tags/tag1215.xml"/></Relationships>
</file>

<file path=ppt/slides/_rels/slide1167.xml.rels><?xml version="1.0" encoding="UTF-8" standalone="yes"?>
<Relationships xmlns="http://schemas.openxmlformats.org/package/2006/relationships"><Relationship Id="rId3" Type="http://schemas.openxmlformats.org/officeDocument/2006/relationships/notesSlide" Target="../notesSlides/notesSlide116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167.xml"/><Relationship Id="rId2" Type="http://schemas.openxmlformats.org/officeDocument/2006/relationships/slideLayout" Target="../slideLayouts/slideLayout2.xml"/><Relationship Id="rId1" Type="http://schemas.openxmlformats.org/officeDocument/2006/relationships/tags" Target="../tags/tag1217.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16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3" Type="http://schemas.openxmlformats.org/officeDocument/2006/relationships/notesSlide" Target="../notesSlides/notesSlide116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71.xml.rels><?xml version="1.0" encoding="UTF-8" standalone="yes"?>
<Relationships xmlns="http://schemas.openxmlformats.org/package/2006/relationships"><Relationship Id="rId8" Type="http://schemas.openxmlformats.org/officeDocument/2006/relationships/image" Target="../media/image724.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220.xml"/><Relationship Id="rId1" Type="http://schemas.openxmlformats.org/officeDocument/2006/relationships/vmlDrawing" Target="../drawings/vmlDrawing110.vml"/><Relationship Id="rId6" Type="http://schemas.openxmlformats.org/officeDocument/2006/relationships/image" Target="../media/image723.wmf"/><Relationship Id="rId5" Type="http://schemas.openxmlformats.org/officeDocument/2006/relationships/oleObject" Target="../embeddings/oleObject291.bin"/><Relationship Id="rId10" Type="http://schemas.openxmlformats.org/officeDocument/2006/relationships/image" Target="../media/image725.wmf"/><Relationship Id="rId4" Type="http://schemas.openxmlformats.org/officeDocument/2006/relationships/notesSlide" Target="../notesSlides/notesSlide1170.xml"/><Relationship Id="rId9" Type="http://schemas.openxmlformats.org/officeDocument/2006/relationships/oleObject" Target="../embeddings/oleObject293.bin"/></Relationships>
</file>

<file path=ppt/slides/_rels/slide1172.xml.rels><?xml version="1.0" encoding="UTF-8" standalone="yes"?>
<Relationships xmlns="http://schemas.openxmlformats.org/package/2006/relationships"><Relationship Id="rId8" Type="http://schemas.openxmlformats.org/officeDocument/2006/relationships/image" Target="../media/image727.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221.xml"/><Relationship Id="rId1" Type="http://schemas.openxmlformats.org/officeDocument/2006/relationships/vmlDrawing" Target="../drawings/vmlDrawing111.vml"/><Relationship Id="rId6" Type="http://schemas.openxmlformats.org/officeDocument/2006/relationships/image" Target="../media/image726.wmf"/><Relationship Id="rId5" Type="http://schemas.openxmlformats.org/officeDocument/2006/relationships/oleObject" Target="../embeddings/oleObject294.bin"/><Relationship Id="rId10" Type="http://schemas.openxmlformats.org/officeDocument/2006/relationships/image" Target="../media/image728.wmf"/><Relationship Id="rId4" Type="http://schemas.openxmlformats.org/officeDocument/2006/relationships/notesSlide" Target="../notesSlides/notesSlide1171.xml"/><Relationship Id="rId9" Type="http://schemas.openxmlformats.org/officeDocument/2006/relationships/oleObject" Target="../embeddings/oleObject296.bin"/></Relationships>
</file>

<file path=ppt/slides/_rels/slide1173.xml.rels><?xml version="1.0" encoding="UTF-8" standalone="yes"?>
<Relationships xmlns="http://schemas.openxmlformats.org/package/2006/relationships"><Relationship Id="rId3" Type="http://schemas.openxmlformats.org/officeDocument/2006/relationships/notesSlide" Target="../notesSlides/notesSlide117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74.xml.rels><?xml version="1.0" encoding="UTF-8" standalone="yes"?>
<Relationships xmlns="http://schemas.openxmlformats.org/package/2006/relationships"><Relationship Id="rId3" Type="http://schemas.openxmlformats.org/officeDocument/2006/relationships/notesSlide" Target="../notesSlides/notesSlide1173.xml"/><Relationship Id="rId2" Type="http://schemas.openxmlformats.org/officeDocument/2006/relationships/slideLayout" Target="../slideLayouts/slideLayout2.xml"/><Relationship Id="rId1" Type="http://schemas.openxmlformats.org/officeDocument/2006/relationships/tags" Target="../tags/tag1223.xml"/><Relationship Id="rId5" Type="http://schemas.openxmlformats.org/officeDocument/2006/relationships/image" Target="../media/image730.png"/><Relationship Id="rId4" Type="http://schemas.openxmlformats.org/officeDocument/2006/relationships/image" Target="../media/image729.png"/></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174.xml"/><Relationship Id="rId2" Type="http://schemas.openxmlformats.org/officeDocument/2006/relationships/slideLayout" Target="../slideLayouts/slideLayout2.xml"/><Relationship Id="rId1" Type="http://schemas.openxmlformats.org/officeDocument/2006/relationships/tags" Target="../tags/tag1224.xml"/><Relationship Id="rId4" Type="http://schemas.openxmlformats.org/officeDocument/2006/relationships/image" Target="../media/image731.png"/></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175.xml"/><Relationship Id="rId2" Type="http://schemas.openxmlformats.org/officeDocument/2006/relationships/slideLayout" Target="../slideLayouts/slideLayout1.xml"/><Relationship Id="rId1" Type="http://schemas.openxmlformats.org/officeDocument/2006/relationships/tags" Target="../tags/tag1225.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17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78.xml.rels><?xml version="1.0" encoding="UTF-8" standalone="yes"?>
<Relationships xmlns="http://schemas.openxmlformats.org/package/2006/relationships"><Relationship Id="rId8" Type="http://schemas.openxmlformats.org/officeDocument/2006/relationships/image" Target="../media/image733.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227.xml"/><Relationship Id="rId1" Type="http://schemas.openxmlformats.org/officeDocument/2006/relationships/vmlDrawing" Target="../drawings/vmlDrawing112.vml"/><Relationship Id="rId6" Type="http://schemas.openxmlformats.org/officeDocument/2006/relationships/image" Target="../media/image732.wmf"/><Relationship Id="rId5" Type="http://schemas.openxmlformats.org/officeDocument/2006/relationships/oleObject" Target="../embeddings/oleObject297.bin"/><Relationship Id="rId10" Type="http://schemas.openxmlformats.org/officeDocument/2006/relationships/image" Target="../media/image734.wmf"/><Relationship Id="rId4" Type="http://schemas.openxmlformats.org/officeDocument/2006/relationships/notesSlide" Target="../notesSlides/notesSlide1177.xml"/><Relationship Id="rId9" Type="http://schemas.openxmlformats.org/officeDocument/2006/relationships/oleObject" Target="../embeddings/oleObject299.bin"/></Relationships>
</file>

<file path=ppt/slides/_rels/slide1179.xml.rels><?xml version="1.0" encoding="UTF-8" standalone="yes"?>
<Relationships xmlns="http://schemas.openxmlformats.org/package/2006/relationships"><Relationship Id="rId8" Type="http://schemas.openxmlformats.org/officeDocument/2006/relationships/image" Target="../media/image736.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38.wmf"/><Relationship Id="rId2" Type="http://schemas.openxmlformats.org/officeDocument/2006/relationships/tags" Target="../tags/tag1228.xml"/><Relationship Id="rId1" Type="http://schemas.openxmlformats.org/officeDocument/2006/relationships/vmlDrawing" Target="../drawings/vmlDrawing113.vml"/><Relationship Id="rId6" Type="http://schemas.openxmlformats.org/officeDocument/2006/relationships/image" Target="../media/image735.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37.wmf"/><Relationship Id="rId4" Type="http://schemas.openxmlformats.org/officeDocument/2006/relationships/notesSlide" Target="../notesSlides/notesSlide1178.xml"/><Relationship Id="rId9" Type="http://schemas.openxmlformats.org/officeDocument/2006/relationships/oleObject" Target="../embeddings/oleObject302.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179.xml"/><Relationship Id="rId2" Type="http://schemas.openxmlformats.org/officeDocument/2006/relationships/slideLayout" Target="../slideLayouts/slideLayout2.xml"/><Relationship Id="rId1" Type="http://schemas.openxmlformats.org/officeDocument/2006/relationships/tags" Target="../tags/tag1229.xml"/></Relationships>
</file>

<file path=ppt/slides/_rels/slide1181.xml.rels><?xml version="1.0" encoding="UTF-8" standalone="yes"?>
<Relationships xmlns="http://schemas.openxmlformats.org/package/2006/relationships"><Relationship Id="rId3" Type="http://schemas.openxmlformats.org/officeDocument/2006/relationships/notesSlide" Target="../notesSlides/notesSlide1180.xml"/><Relationship Id="rId2" Type="http://schemas.openxmlformats.org/officeDocument/2006/relationships/slideLayout" Target="../slideLayouts/slideLayout2.xml"/><Relationship Id="rId1" Type="http://schemas.openxmlformats.org/officeDocument/2006/relationships/tags" Target="../tags/tag1230.xml"/><Relationship Id="rId5" Type="http://schemas.openxmlformats.org/officeDocument/2006/relationships/image" Target="../media/image740.png"/><Relationship Id="rId4" Type="http://schemas.openxmlformats.org/officeDocument/2006/relationships/image" Target="../media/image739.png"/></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181.xml"/><Relationship Id="rId2" Type="http://schemas.openxmlformats.org/officeDocument/2006/relationships/slideLayout" Target="../slideLayouts/slideLayout2.xml"/><Relationship Id="rId1" Type="http://schemas.openxmlformats.org/officeDocument/2006/relationships/tags" Target="../tags/tag1231.xml"/><Relationship Id="rId4" Type="http://schemas.openxmlformats.org/officeDocument/2006/relationships/image" Target="../media/image741.png"/></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182.xml"/><Relationship Id="rId2" Type="http://schemas.openxmlformats.org/officeDocument/2006/relationships/slideLayout" Target="../slideLayouts/slideLayout1.xml"/><Relationship Id="rId1" Type="http://schemas.openxmlformats.org/officeDocument/2006/relationships/tags" Target="../tags/tag1232.xml"/></Relationships>
</file>

<file path=ppt/slides/_rels/slide1184.xml.rels><?xml version="1.0" encoding="UTF-8" standalone="yes"?>
<Relationships xmlns="http://schemas.openxmlformats.org/package/2006/relationships"><Relationship Id="rId3" Type="http://schemas.openxmlformats.org/officeDocument/2006/relationships/notesSlide" Target="../notesSlides/notesSlide1183.xml"/><Relationship Id="rId2" Type="http://schemas.openxmlformats.org/officeDocument/2006/relationships/slideLayout" Target="../slideLayouts/slideLayout2.xml"/><Relationship Id="rId1" Type="http://schemas.openxmlformats.org/officeDocument/2006/relationships/tags" Target="../tags/tag1233.xml"/></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184.xml"/><Relationship Id="rId2" Type="http://schemas.openxmlformats.org/officeDocument/2006/relationships/slideLayout" Target="../slideLayouts/slideLayout2.xml"/><Relationship Id="rId1" Type="http://schemas.openxmlformats.org/officeDocument/2006/relationships/tags" Target="../tags/tag1234.xml"/></Relationships>
</file>

<file path=ppt/slides/_rels/slide1186.xml.rels><?xml version="1.0" encoding="UTF-8" standalone="yes"?>
<Relationships xmlns="http://schemas.openxmlformats.org/package/2006/relationships"><Relationship Id="rId8" Type="http://schemas.openxmlformats.org/officeDocument/2006/relationships/image" Target="../media/image743.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235.xml"/><Relationship Id="rId1" Type="http://schemas.openxmlformats.org/officeDocument/2006/relationships/vmlDrawing" Target="../drawings/vmlDrawing114.vml"/><Relationship Id="rId6" Type="http://schemas.openxmlformats.org/officeDocument/2006/relationships/image" Target="../media/image742.wmf"/><Relationship Id="rId5" Type="http://schemas.openxmlformats.org/officeDocument/2006/relationships/oleObject" Target="../embeddings/oleObject304.bin"/><Relationship Id="rId10" Type="http://schemas.openxmlformats.org/officeDocument/2006/relationships/image" Target="../media/image744.wmf"/><Relationship Id="rId4" Type="http://schemas.openxmlformats.org/officeDocument/2006/relationships/notesSlide" Target="../notesSlides/notesSlide1185.xml"/><Relationship Id="rId9" Type="http://schemas.openxmlformats.org/officeDocument/2006/relationships/oleObject" Target="../embeddings/oleObject306.bin"/></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186.xml"/><Relationship Id="rId2" Type="http://schemas.openxmlformats.org/officeDocument/2006/relationships/slideLayout" Target="../slideLayouts/slideLayout2.xml"/><Relationship Id="rId1" Type="http://schemas.openxmlformats.org/officeDocument/2006/relationships/tags" Target="../tags/tag1236.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187.xml"/><Relationship Id="rId2" Type="http://schemas.openxmlformats.org/officeDocument/2006/relationships/slideLayout" Target="../slideLayouts/slideLayout2.xml"/><Relationship Id="rId1" Type="http://schemas.openxmlformats.org/officeDocument/2006/relationships/tags" Target="../tags/tag1237.xml"/><Relationship Id="rId5" Type="http://schemas.openxmlformats.org/officeDocument/2006/relationships/image" Target="../media/image746.png"/><Relationship Id="rId4" Type="http://schemas.openxmlformats.org/officeDocument/2006/relationships/image" Target="../media/image745.png"/></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18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4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189.xml"/><Relationship Id="rId2" Type="http://schemas.openxmlformats.org/officeDocument/2006/relationships/slideLayout" Target="../slideLayouts/slideLayout1.xml"/><Relationship Id="rId1" Type="http://schemas.openxmlformats.org/officeDocument/2006/relationships/tags" Target="../tags/tag1239.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190.xml"/><Relationship Id="rId2" Type="http://schemas.openxmlformats.org/officeDocument/2006/relationships/slideLayout" Target="../slideLayouts/slideLayout2.xml"/><Relationship Id="rId1" Type="http://schemas.openxmlformats.org/officeDocument/2006/relationships/tags" Target="../tags/tag1240.xml"/></Relationships>
</file>

<file path=ppt/slides/_rels/slide1192.xml.rels><?xml version="1.0" encoding="UTF-8" standalone="yes"?>
<Relationships xmlns="http://schemas.openxmlformats.org/package/2006/relationships"><Relationship Id="rId8" Type="http://schemas.openxmlformats.org/officeDocument/2006/relationships/image" Target="../media/image749.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241.xml"/><Relationship Id="rId1" Type="http://schemas.openxmlformats.org/officeDocument/2006/relationships/vmlDrawing" Target="../drawings/vmlDrawing115.vml"/><Relationship Id="rId6" Type="http://schemas.openxmlformats.org/officeDocument/2006/relationships/image" Target="../media/image748.wmf"/><Relationship Id="rId5" Type="http://schemas.openxmlformats.org/officeDocument/2006/relationships/oleObject" Target="../embeddings/oleObject307.bin"/><Relationship Id="rId10" Type="http://schemas.openxmlformats.org/officeDocument/2006/relationships/image" Target="../media/image750.wmf"/><Relationship Id="rId4" Type="http://schemas.openxmlformats.org/officeDocument/2006/relationships/notesSlide" Target="../notesSlides/notesSlide1191.xml"/><Relationship Id="rId9" Type="http://schemas.openxmlformats.org/officeDocument/2006/relationships/oleObject" Target="../embeddings/oleObject309.bin"/></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192.xml"/><Relationship Id="rId2" Type="http://schemas.openxmlformats.org/officeDocument/2006/relationships/slideLayout" Target="../slideLayouts/slideLayout2.xml"/><Relationship Id="rId1" Type="http://schemas.openxmlformats.org/officeDocument/2006/relationships/tags" Target="../tags/tag1242.xml"/></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193.xml"/><Relationship Id="rId2" Type="http://schemas.openxmlformats.org/officeDocument/2006/relationships/slideLayout" Target="../slideLayouts/slideLayout2.xml"/><Relationship Id="rId1" Type="http://schemas.openxmlformats.org/officeDocument/2006/relationships/tags" Target="../tags/tag1243.xml"/><Relationship Id="rId5" Type="http://schemas.openxmlformats.org/officeDocument/2006/relationships/image" Target="../media/image752.png"/><Relationship Id="rId4" Type="http://schemas.openxmlformats.org/officeDocument/2006/relationships/image" Target="../media/image751.png"/></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194.xml"/><Relationship Id="rId2" Type="http://schemas.openxmlformats.org/officeDocument/2006/relationships/slideLayout" Target="../slideLayouts/slideLayout2.xml"/><Relationship Id="rId1" Type="http://schemas.openxmlformats.org/officeDocument/2006/relationships/tags" Target="../tags/tag1244.xml"/><Relationship Id="rId4" Type="http://schemas.openxmlformats.org/officeDocument/2006/relationships/image" Target="../media/image753.png"/></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195.xml"/><Relationship Id="rId2" Type="http://schemas.openxmlformats.org/officeDocument/2006/relationships/slideLayout" Target="../slideLayouts/slideLayout1.xml"/><Relationship Id="rId1" Type="http://schemas.openxmlformats.org/officeDocument/2006/relationships/tags" Target="../tags/tag1245.xml"/></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196.xml"/><Relationship Id="rId2" Type="http://schemas.openxmlformats.org/officeDocument/2006/relationships/slideLayout" Target="../slideLayouts/slideLayout2.xml"/><Relationship Id="rId1" Type="http://schemas.openxmlformats.org/officeDocument/2006/relationships/tags" Target="../tags/tag1246.xml"/></Relationships>
</file>

<file path=ppt/slides/_rels/slide1198.xml.rels><?xml version="1.0" encoding="UTF-8" standalone="yes"?>
<Relationships xmlns="http://schemas.openxmlformats.org/package/2006/relationships"><Relationship Id="rId8" Type="http://schemas.openxmlformats.org/officeDocument/2006/relationships/image" Target="../media/image755.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47.xml"/><Relationship Id="rId1" Type="http://schemas.openxmlformats.org/officeDocument/2006/relationships/vmlDrawing" Target="../drawings/vmlDrawing116.vml"/><Relationship Id="rId6" Type="http://schemas.openxmlformats.org/officeDocument/2006/relationships/image" Target="../media/image754.wmf"/><Relationship Id="rId5" Type="http://schemas.openxmlformats.org/officeDocument/2006/relationships/oleObject" Target="../embeddings/oleObject310.bin"/><Relationship Id="rId10" Type="http://schemas.openxmlformats.org/officeDocument/2006/relationships/image" Target="../media/image756.wmf"/><Relationship Id="rId4" Type="http://schemas.openxmlformats.org/officeDocument/2006/relationships/notesSlide" Target="../notesSlides/notesSlide1197.xml"/><Relationship Id="rId9" Type="http://schemas.openxmlformats.org/officeDocument/2006/relationships/oleObject" Target="../embeddings/oleObject312.bin"/></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198.xml"/><Relationship Id="rId2" Type="http://schemas.openxmlformats.org/officeDocument/2006/relationships/slideLayout" Target="../slideLayouts/slideLayout2.xml"/><Relationship Id="rId1" Type="http://schemas.openxmlformats.org/officeDocument/2006/relationships/tags" Target="../tags/tag124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199.xml"/><Relationship Id="rId2" Type="http://schemas.openxmlformats.org/officeDocument/2006/relationships/slideLayout" Target="../slideLayouts/slideLayout2.xml"/><Relationship Id="rId1" Type="http://schemas.openxmlformats.org/officeDocument/2006/relationships/tags" Target="../tags/tag1249.xml"/><Relationship Id="rId5" Type="http://schemas.openxmlformats.org/officeDocument/2006/relationships/image" Target="../media/image758.png"/><Relationship Id="rId4" Type="http://schemas.openxmlformats.org/officeDocument/2006/relationships/image" Target="../media/image757.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200.xml"/><Relationship Id="rId2" Type="http://schemas.openxmlformats.org/officeDocument/2006/relationships/slideLayout" Target="../slideLayouts/slideLayout2.xml"/><Relationship Id="rId1" Type="http://schemas.openxmlformats.org/officeDocument/2006/relationships/tags" Target="../tags/tag1250.xml"/><Relationship Id="rId4" Type="http://schemas.openxmlformats.org/officeDocument/2006/relationships/image" Target="../media/image759.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201.xml"/><Relationship Id="rId2" Type="http://schemas.openxmlformats.org/officeDocument/2006/relationships/slideLayout" Target="../slideLayouts/slideLayout1.xml"/><Relationship Id="rId1" Type="http://schemas.openxmlformats.org/officeDocument/2006/relationships/tags" Target="../tags/tag1251.xml"/></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20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04.xml.rels><?xml version="1.0" encoding="UTF-8" standalone="yes"?>
<Relationships xmlns="http://schemas.openxmlformats.org/package/2006/relationships"><Relationship Id="rId8" Type="http://schemas.openxmlformats.org/officeDocument/2006/relationships/image" Target="../media/image760.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53.xml"/><Relationship Id="rId1" Type="http://schemas.openxmlformats.org/officeDocument/2006/relationships/vmlDrawing" Target="../drawings/vmlDrawing117.vml"/><Relationship Id="rId6" Type="http://schemas.openxmlformats.org/officeDocument/2006/relationships/image" Target="../media/image732.wmf"/><Relationship Id="rId5" Type="http://schemas.openxmlformats.org/officeDocument/2006/relationships/oleObject" Target="../embeddings/oleObject313.bin"/><Relationship Id="rId10" Type="http://schemas.openxmlformats.org/officeDocument/2006/relationships/image" Target="../media/image761.wmf"/><Relationship Id="rId4" Type="http://schemas.openxmlformats.org/officeDocument/2006/relationships/notesSlide" Target="../notesSlides/notesSlide1203.xml"/><Relationship Id="rId9" Type="http://schemas.openxmlformats.org/officeDocument/2006/relationships/oleObject" Target="../embeddings/oleObject315.bin"/></Relationships>
</file>

<file path=ppt/slides/_rels/slide1205.xml.rels><?xml version="1.0" encoding="UTF-8" standalone="yes"?>
<Relationships xmlns="http://schemas.openxmlformats.org/package/2006/relationships"><Relationship Id="rId8" Type="http://schemas.openxmlformats.org/officeDocument/2006/relationships/image" Target="../media/image763.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65.wmf"/><Relationship Id="rId2" Type="http://schemas.openxmlformats.org/officeDocument/2006/relationships/tags" Target="../tags/tag1254.xml"/><Relationship Id="rId1" Type="http://schemas.openxmlformats.org/officeDocument/2006/relationships/vmlDrawing" Target="../drawings/vmlDrawing118.vml"/><Relationship Id="rId6" Type="http://schemas.openxmlformats.org/officeDocument/2006/relationships/image" Target="../media/image762.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64.wmf"/><Relationship Id="rId4" Type="http://schemas.openxmlformats.org/officeDocument/2006/relationships/notesSlide" Target="../notesSlides/notesSlide1204.xml"/><Relationship Id="rId9" Type="http://schemas.openxmlformats.org/officeDocument/2006/relationships/oleObject" Target="../embeddings/oleObject318.bin"/></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20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206.xml"/><Relationship Id="rId2" Type="http://schemas.openxmlformats.org/officeDocument/2006/relationships/slideLayout" Target="../slideLayouts/slideLayout2.xml"/><Relationship Id="rId1" Type="http://schemas.openxmlformats.org/officeDocument/2006/relationships/tags" Target="../tags/tag1256.xml"/><Relationship Id="rId5" Type="http://schemas.openxmlformats.org/officeDocument/2006/relationships/image" Target="../media/image767.png"/><Relationship Id="rId4" Type="http://schemas.openxmlformats.org/officeDocument/2006/relationships/image" Target="../media/image766.png"/></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207.xml"/><Relationship Id="rId2" Type="http://schemas.openxmlformats.org/officeDocument/2006/relationships/slideLayout" Target="../slideLayouts/slideLayout2.xml"/><Relationship Id="rId1" Type="http://schemas.openxmlformats.org/officeDocument/2006/relationships/tags" Target="../tags/tag1257.xml"/><Relationship Id="rId4" Type="http://schemas.openxmlformats.org/officeDocument/2006/relationships/image" Target="../media/image768.png"/></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208.xml"/><Relationship Id="rId2" Type="http://schemas.openxmlformats.org/officeDocument/2006/relationships/slideLayout" Target="../slideLayouts/slideLayout2.xml"/><Relationship Id="rId1" Type="http://schemas.openxmlformats.org/officeDocument/2006/relationships/tags" Target="../tags/tag1258.xml"/><Relationship Id="rId4" Type="http://schemas.openxmlformats.org/officeDocument/2006/relationships/image" Target="../media/image76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209.xml"/><Relationship Id="rId2" Type="http://schemas.openxmlformats.org/officeDocument/2006/relationships/slideLayout" Target="../slideLayouts/slideLayout1.xml"/><Relationship Id="rId1" Type="http://schemas.openxmlformats.org/officeDocument/2006/relationships/tags" Target="../tags/tag1259.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21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21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21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70.png"/></Relationships>
</file>

<file path=ppt/slides/_rels/slide1214.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24.bin"/><Relationship Id="rId18" Type="http://schemas.openxmlformats.org/officeDocument/2006/relationships/image" Target="../media/image777.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74.wmf"/><Relationship Id="rId17" Type="http://schemas.openxmlformats.org/officeDocument/2006/relationships/oleObject" Target="../embeddings/oleObject326.bin"/><Relationship Id="rId2" Type="http://schemas.openxmlformats.org/officeDocument/2006/relationships/tags" Target="../tags/tag1263.xml"/><Relationship Id="rId16" Type="http://schemas.openxmlformats.org/officeDocument/2006/relationships/image" Target="../media/image776.wmf"/><Relationship Id="rId1" Type="http://schemas.openxmlformats.org/officeDocument/2006/relationships/vmlDrawing" Target="../drawings/vmlDrawing119.vml"/><Relationship Id="rId6" Type="http://schemas.openxmlformats.org/officeDocument/2006/relationships/image" Target="../media/image771.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73.wmf"/><Relationship Id="rId4" Type="http://schemas.openxmlformats.org/officeDocument/2006/relationships/notesSlide" Target="../notesSlides/notesSlide1213.xml"/><Relationship Id="rId9" Type="http://schemas.openxmlformats.org/officeDocument/2006/relationships/oleObject" Target="../embeddings/oleObject322.bin"/><Relationship Id="rId14" Type="http://schemas.openxmlformats.org/officeDocument/2006/relationships/image" Target="../media/image775.wmf"/></Relationships>
</file>

<file path=ppt/slides/_rels/slide1215.xml.rels><?xml version="1.0" encoding="UTF-8" standalone="yes"?>
<Relationships xmlns="http://schemas.openxmlformats.org/package/2006/relationships"><Relationship Id="rId3" Type="http://schemas.openxmlformats.org/officeDocument/2006/relationships/notesSlide" Target="../notesSlides/notesSlide1214.xml"/><Relationship Id="rId2" Type="http://schemas.openxmlformats.org/officeDocument/2006/relationships/slideLayout" Target="../slideLayouts/slideLayout2.xml"/><Relationship Id="rId1" Type="http://schemas.openxmlformats.org/officeDocument/2006/relationships/tags" Target="../tags/tag1264.xml"/></Relationships>
</file>

<file path=ppt/slides/_rels/slide1216.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31.bin"/><Relationship Id="rId18" Type="http://schemas.openxmlformats.org/officeDocument/2006/relationships/image" Target="../media/image779.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74.wmf"/><Relationship Id="rId17" Type="http://schemas.openxmlformats.org/officeDocument/2006/relationships/oleObject" Target="../embeddings/oleObject333.bin"/><Relationship Id="rId2" Type="http://schemas.openxmlformats.org/officeDocument/2006/relationships/tags" Target="../tags/tag1265.xml"/><Relationship Id="rId16" Type="http://schemas.openxmlformats.org/officeDocument/2006/relationships/image" Target="../media/image778.wmf"/><Relationship Id="rId20" Type="http://schemas.openxmlformats.org/officeDocument/2006/relationships/image" Target="../media/image780.wmf"/><Relationship Id="rId1" Type="http://schemas.openxmlformats.org/officeDocument/2006/relationships/vmlDrawing" Target="../drawings/vmlDrawing120.vml"/><Relationship Id="rId6" Type="http://schemas.openxmlformats.org/officeDocument/2006/relationships/image" Target="../media/image771.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73.wmf"/><Relationship Id="rId19" Type="http://schemas.openxmlformats.org/officeDocument/2006/relationships/oleObject" Target="../embeddings/oleObject334.bin"/><Relationship Id="rId4" Type="http://schemas.openxmlformats.org/officeDocument/2006/relationships/notesSlide" Target="../notesSlides/notesSlide1215.xml"/><Relationship Id="rId9" Type="http://schemas.openxmlformats.org/officeDocument/2006/relationships/oleObject" Target="../embeddings/oleObject329.bin"/><Relationship Id="rId14" Type="http://schemas.openxmlformats.org/officeDocument/2006/relationships/image" Target="../media/image775.wmf"/></Relationships>
</file>

<file path=ppt/slides/_rels/slide1217.xml.rels><?xml version="1.0" encoding="UTF-8" standalone="yes"?>
<Relationships xmlns="http://schemas.openxmlformats.org/package/2006/relationships"><Relationship Id="rId3" Type="http://schemas.openxmlformats.org/officeDocument/2006/relationships/notesSlide" Target="../notesSlides/notesSlide121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217.xml"/><Relationship Id="rId2" Type="http://schemas.openxmlformats.org/officeDocument/2006/relationships/slideLayout" Target="../slideLayouts/slideLayout2.xml"/><Relationship Id="rId1" Type="http://schemas.openxmlformats.org/officeDocument/2006/relationships/tags" Target="../tags/tag1267.xml"/><Relationship Id="rId5" Type="http://schemas.openxmlformats.org/officeDocument/2006/relationships/image" Target="../media/image782.png"/><Relationship Id="rId4" Type="http://schemas.openxmlformats.org/officeDocument/2006/relationships/image" Target="../media/image781.png"/></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218.xml"/><Relationship Id="rId2" Type="http://schemas.openxmlformats.org/officeDocument/2006/relationships/slideLayout" Target="../slideLayouts/slideLayout2.xml"/><Relationship Id="rId1" Type="http://schemas.openxmlformats.org/officeDocument/2006/relationships/tags" Target="../tags/tag1268.xml"/><Relationship Id="rId4" Type="http://schemas.openxmlformats.org/officeDocument/2006/relationships/image" Target="../media/image78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219.xml"/><Relationship Id="rId2" Type="http://schemas.openxmlformats.org/officeDocument/2006/relationships/slideLayout" Target="../slideLayouts/slideLayout1.xml"/><Relationship Id="rId1" Type="http://schemas.openxmlformats.org/officeDocument/2006/relationships/tags" Target="../tags/tag1269.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22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22.xml.rels><?xml version="1.0" encoding="UTF-8" standalone="yes"?>
<Relationships xmlns="http://schemas.openxmlformats.org/package/2006/relationships"><Relationship Id="rId8" Type="http://schemas.openxmlformats.org/officeDocument/2006/relationships/image" Target="../media/image785.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87.wmf"/><Relationship Id="rId2" Type="http://schemas.openxmlformats.org/officeDocument/2006/relationships/tags" Target="../tags/tag1271.xml"/><Relationship Id="rId1" Type="http://schemas.openxmlformats.org/officeDocument/2006/relationships/vmlDrawing" Target="../drawings/vmlDrawing121.vml"/><Relationship Id="rId6" Type="http://schemas.openxmlformats.org/officeDocument/2006/relationships/image" Target="../media/image784.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86.wmf"/><Relationship Id="rId4" Type="http://schemas.openxmlformats.org/officeDocument/2006/relationships/notesSlide" Target="../notesSlides/notesSlide1221.xml"/><Relationship Id="rId9" Type="http://schemas.openxmlformats.org/officeDocument/2006/relationships/oleObject" Target="../embeddings/oleObject337.bin"/><Relationship Id="rId14" Type="http://schemas.openxmlformats.org/officeDocument/2006/relationships/image" Target="../media/image771.wmf"/></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22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22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88.png"/></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224.xml"/><Relationship Id="rId2" Type="http://schemas.openxmlformats.org/officeDocument/2006/relationships/slideLayout" Target="../slideLayouts/slideLayout2.xml"/><Relationship Id="rId1" Type="http://schemas.openxmlformats.org/officeDocument/2006/relationships/tags" Target="../tags/tag1274.xml"/><Relationship Id="rId4" Type="http://schemas.openxmlformats.org/officeDocument/2006/relationships/image" Target="../media/image789.png"/></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225.xml"/><Relationship Id="rId2" Type="http://schemas.openxmlformats.org/officeDocument/2006/relationships/slideLayout" Target="../slideLayouts/slideLayout1.xml"/><Relationship Id="rId1" Type="http://schemas.openxmlformats.org/officeDocument/2006/relationships/tags" Target="../tags/tag1275.xml"/></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22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227.xml"/><Relationship Id="rId2" Type="http://schemas.openxmlformats.org/officeDocument/2006/relationships/slideLayout" Target="../slideLayouts/slideLayout2.xml"/><Relationship Id="rId1" Type="http://schemas.openxmlformats.org/officeDocument/2006/relationships/tags" Target="../tags/tag1277.xml"/></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22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22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23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231.xml"/><Relationship Id="rId2" Type="http://schemas.openxmlformats.org/officeDocument/2006/relationships/slideLayout" Target="../slideLayouts/slideLayout1.xml"/><Relationship Id="rId1" Type="http://schemas.openxmlformats.org/officeDocument/2006/relationships/tags" Target="../tags/tag1281.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23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90.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23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91.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234.xml"/><Relationship Id="rId2" Type="http://schemas.openxmlformats.org/officeDocument/2006/relationships/slideLayout" Target="../slideLayouts/slideLayout2.xml"/><Relationship Id="rId1" Type="http://schemas.openxmlformats.org/officeDocument/2006/relationships/tags" Target="../tags/tag1284.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235.xml"/><Relationship Id="rId2" Type="http://schemas.openxmlformats.org/officeDocument/2006/relationships/slideLayout" Target="../slideLayouts/slideLayout2.xml"/><Relationship Id="rId1" Type="http://schemas.openxmlformats.org/officeDocument/2006/relationships/tags" Target="../tags/tag1285.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236.xml"/><Relationship Id="rId2" Type="http://schemas.openxmlformats.org/officeDocument/2006/relationships/slideLayout" Target="../slideLayouts/slideLayout2.xml"/><Relationship Id="rId1" Type="http://schemas.openxmlformats.org/officeDocument/2006/relationships/tags" Target="../tags/tag1286.xml"/><Relationship Id="rId4" Type="http://schemas.openxmlformats.org/officeDocument/2006/relationships/image" Target="../media/image721.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237.xml"/><Relationship Id="rId2" Type="http://schemas.openxmlformats.org/officeDocument/2006/relationships/slideLayout" Target="../slideLayouts/slideLayout2.xml"/><Relationship Id="rId1" Type="http://schemas.openxmlformats.org/officeDocument/2006/relationships/tags" Target="../tags/tag1287.xml"/><Relationship Id="rId4" Type="http://schemas.openxmlformats.org/officeDocument/2006/relationships/image" Target="../media/image792.png"/></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238.xml"/><Relationship Id="rId2" Type="http://schemas.openxmlformats.org/officeDocument/2006/relationships/slideLayout" Target="../slideLayouts/slideLayout2.xml"/><Relationship Id="rId1" Type="http://schemas.openxmlformats.org/officeDocument/2006/relationships/tags" Target="../tags/tag1288.xml"/><Relationship Id="rId4" Type="http://schemas.openxmlformats.org/officeDocument/2006/relationships/image" Target="../media/image79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239.xml"/><Relationship Id="rId2" Type="http://schemas.openxmlformats.org/officeDocument/2006/relationships/slideLayout" Target="../slideLayouts/slideLayout2.xml"/><Relationship Id="rId1" Type="http://schemas.openxmlformats.org/officeDocument/2006/relationships/tags" Target="../tags/tag1289.xml"/><Relationship Id="rId4" Type="http://schemas.openxmlformats.org/officeDocument/2006/relationships/image" Target="../media/image794.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240.xml"/><Relationship Id="rId2" Type="http://schemas.openxmlformats.org/officeDocument/2006/relationships/slideLayout" Target="../slideLayouts/slideLayout2.xml"/><Relationship Id="rId1" Type="http://schemas.openxmlformats.org/officeDocument/2006/relationships/tags" Target="../tags/tag1290.xml"/><Relationship Id="rId4" Type="http://schemas.openxmlformats.org/officeDocument/2006/relationships/image" Target="../media/image795.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241.xml"/><Relationship Id="rId2" Type="http://schemas.openxmlformats.org/officeDocument/2006/relationships/slideLayout" Target="../slideLayouts/slideLayout2.xml"/><Relationship Id="rId1" Type="http://schemas.openxmlformats.org/officeDocument/2006/relationships/tags" Target="../tags/tag1291.xml"/><Relationship Id="rId4" Type="http://schemas.openxmlformats.org/officeDocument/2006/relationships/image" Target="../media/image796.png"/></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242.xml"/><Relationship Id="rId2" Type="http://schemas.openxmlformats.org/officeDocument/2006/relationships/slideLayout" Target="../slideLayouts/slideLayout2.xml"/><Relationship Id="rId1" Type="http://schemas.openxmlformats.org/officeDocument/2006/relationships/tags" Target="../tags/tag1292.xml"/><Relationship Id="rId4" Type="http://schemas.openxmlformats.org/officeDocument/2006/relationships/image" Target="../media/image797.png"/></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243.xml"/><Relationship Id="rId2" Type="http://schemas.openxmlformats.org/officeDocument/2006/relationships/slideLayout" Target="../slideLayouts/slideLayout2.xml"/><Relationship Id="rId1" Type="http://schemas.openxmlformats.org/officeDocument/2006/relationships/tags" Target="../tags/tag1293.xml"/><Relationship Id="rId4" Type="http://schemas.openxmlformats.org/officeDocument/2006/relationships/image" Target="../media/image798.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244.xml"/><Relationship Id="rId2" Type="http://schemas.openxmlformats.org/officeDocument/2006/relationships/slideLayout" Target="../slideLayouts/slideLayout2.xml"/><Relationship Id="rId1" Type="http://schemas.openxmlformats.org/officeDocument/2006/relationships/tags" Target="../tags/tag1294.xml"/><Relationship Id="rId4" Type="http://schemas.openxmlformats.org/officeDocument/2006/relationships/image" Target="../media/image799.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245.xml"/><Relationship Id="rId2" Type="http://schemas.openxmlformats.org/officeDocument/2006/relationships/slideLayout" Target="../slideLayouts/slideLayout2.xml"/><Relationship Id="rId1" Type="http://schemas.openxmlformats.org/officeDocument/2006/relationships/tags" Target="../tags/tag1295.xml"/></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246.xml"/><Relationship Id="rId2" Type="http://schemas.openxmlformats.org/officeDocument/2006/relationships/slideLayout" Target="../slideLayouts/slideLayout1.xml"/><Relationship Id="rId1" Type="http://schemas.openxmlformats.org/officeDocument/2006/relationships/tags" Target="../tags/tag1296.xml"/></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247.xml"/><Relationship Id="rId2" Type="http://schemas.openxmlformats.org/officeDocument/2006/relationships/slideLayout" Target="../slideLayouts/slideLayout2.xml"/><Relationship Id="rId1" Type="http://schemas.openxmlformats.org/officeDocument/2006/relationships/tags" Target="../tags/tag1297.xml"/></Relationships>
</file>

<file path=ppt/slides/_rels/slide1249.xml.rels><?xml version="1.0" encoding="UTF-8" standalone="yes"?>
<Relationships xmlns="http://schemas.openxmlformats.org/package/2006/relationships"><Relationship Id="rId3" Type="http://schemas.openxmlformats.org/officeDocument/2006/relationships/notesSlide" Target="../notesSlides/notesSlide1248.xml"/><Relationship Id="rId2" Type="http://schemas.openxmlformats.org/officeDocument/2006/relationships/slideLayout" Target="../slideLayouts/slideLayout2.xml"/><Relationship Id="rId1" Type="http://schemas.openxmlformats.org/officeDocument/2006/relationships/tags" Target="../tags/tag129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50.xml.rels><?xml version="1.0" encoding="UTF-8" standalone="yes"?>
<Relationships xmlns="http://schemas.openxmlformats.org/package/2006/relationships"><Relationship Id="rId3" Type="http://schemas.openxmlformats.org/officeDocument/2006/relationships/notesSlide" Target="../notesSlides/notesSlide1249.xml"/><Relationship Id="rId2" Type="http://schemas.openxmlformats.org/officeDocument/2006/relationships/slideLayout" Target="../slideLayouts/slideLayout2.xml"/><Relationship Id="rId1" Type="http://schemas.openxmlformats.org/officeDocument/2006/relationships/tags" Target="../tags/tag1299.xml"/></Relationships>
</file>

<file path=ppt/slides/_rels/slide1251.xml.rels><?xml version="1.0" encoding="UTF-8" standalone="yes"?>
<Relationships xmlns="http://schemas.openxmlformats.org/package/2006/relationships"><Relationship Id="rId3" Type="http://schemas.openxmlformats.org/officeDocument/2006/relationships/notesSlide" Target="../notesSlides/notesSlide1250.xml"/><Relationship Id="rId2" Type="http://schemas.openxmlformats.org/officeDocument/2006/relationships/slideLayout" Target="../slideLayouts/slideLayout1.xml"/><Relationship Id="rId1" Type="http://schemas.openxmlformats.org/officeDocument/2006/relationships/tags" Target="../tags/tag1300.xml"/></Relationships>
</file>

<file path=ppt/slides/_rels/slide1252.xml.rels><?xml version="1.0" encoding="UTF-8" standalone="yes"?>
<Relationships xmlns="http://schemas.openxmlformats.org/package/2006/relationships"><Relationship Id="rId3" Type="http://schemas.openxmlformats.org/officeDocument/2006/relationships/notesSlide" Target="../notesSlides/notesSlide1251.xml"/><Relationship Id="rId2" Type="http://schemas.openxmlformats.org/officeDocument/2006/relationships/slideLayout" Target="../slideLayouts/slideLayout2.xml"/><Relationship Id="rId1" Type="http://schemas.openxmlformats.org/officeDocument/2006/relationships/tags" Target="../tags/tag1301.xml"/></Relationships>
</file>

<file path=ppt/slides/_rels/slide1253.xml.rels><?xml version="1.0" encoding="UTF-8" standalone="yes"?>
<Relationships xmlns="http://schemas.openxmlformats.org/package/2006/relationships"><Relationship Id="rId3" Type="http://schemas.openxmlformats.org/officeDocument/2006/relationships/notesSlide" Target="../notesSlides/notesSlide1252.xml"/><Relationship Id="rId2" Type="http://schemas.openxmlformats.org/officeDocument/2006/relationships/slideLayout" Target="../slideLayouts/slideLayout1.xml"/><Relationship Id="rId1" Type="http://schemas.openxmlformats.org/officeDocument/2006/relationships/tags" Target="../tags/tag1302.xml"/></Relationships>
</file>

<file path=ppt/slides/_rels/slide1254.xml.rels><?xml version="1.0" encoding="UTF-8" standalone="yes"?>
<Relationships xmlns="http://schemas.openxmlformats.org/package/2006/relationships"><Relationship Id="rId3" Type="http://schemas.openxmlformats.org/officeDocument/2006/relationships/notesSlide" Target="../notesSlides/notesSlide1253.xml"/><Relationship Id="rId2" Type="http://schemas.openxmlformats.org/officeDocument/2006/relationships/slideLayout" Target="../slideLayouts/slideLayout2.xml"/><Relationship Id="rId1" Type="http://schemas.openxmlformats.org/officeDocument/2006/relationships/tags" Target="../tags/tag1303.xml"/></Relationships>
</file>

<file path=ppt/slides/_rels/slide1255.xml.rels><?xml version="1.0" encoding="UTF-8" standalone="yes"?>
<Relationships xmlns="http://schemas.openxmlformats.org/package/2006/relationships"><Relationship Id="rId3" Type="http://schemas.openxmlformats.org/officeDocument/2006/relationships/notesSlide" Target="../notesSlides/notesSlide1254.xml"/><Relationship Id="rId2" Type="http://schemas.openxmlformats.org/officeDocument/2006/relationships/slideLayout" Target="../slideLayouts/slideLayout2.xml"/><Relationship Id="rId1" Type="http://schemas.openxmlformats.org/officeDocument/2006/relationships/tags" Target="../tags/tag1304.xml"/></Relationships>
</file>

<file path=ppt/slides/_rels/slide1256.xml.rels><?xml version="1.0" encoding="UTF-8" standalone="yes"?>
<Relationships xmlns="http://schemas.openxmlformats.org/package/2006/relationships"><Relationship Id="rId8" Type="http://schemas.openxmlformats.org/officeDocument/2006/relationships/image" Target="../media/image80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305.xml"/><Relationship Id="rId1" Type="http://schemas.openxmlformats.org/officeDocument/2006/relationships/vmlDrawing" Target="../drawings/vmlDrawing122.vml"/><Relationship Id="rId6" Type="http://schemas.openxmlformats.org/officeDocument/2006/relationships/image" Target="../media/image800.wmf"/><Relationship Id="rId5" Type="http://schemas.openxmlformats.org/officeDocument/2006/relationships/oleObject" Target="../embeddings/oleObject340.bin"/><Relationship Id="rId4" Type="http://schemas.openxmlformats.org/officeDocument/2006/relationships/notesSlide" Target="../notesSlides/notesSlide1255.xml"/></Relationships>
</file>

<file path=ppt/slides/_rels/slide1257.xml.rels><?xml version="1.0" encoding="UTF-8" standalone="yes"?>
<Relationships xmlns="http://schemas.openxmlformats.org/package/2006/relationships"><Relationship Id="rId3" Type="http://schemas.openxmlformats.org/officeDocument/2006/relationships/notesSlide" Target="../notesSlides/notesSlide1256.xml"/><Relationship Id="rId2" Type="http://schemas.openxmlformats.org/officeDocument/2006/relationships/slideLayout" Target="../slideLayouts/slideLayout2.xml"/><Relationship Id="rId1" Type="http://schemas.openxmlformats.org/officeDocument/2006/relationships/tags" Target="../tags/tag1306.xml"/></Relationships>
</file>

<file path=ppt/slides/_rels/slide12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7.xml"/><Relationship Id="rId1" Type="http://schemas.openxmlformats.org/officeDocument/2006/relationships/vmlDrawing" Target="../drawings/vmlDrawing123.vml"/><Relationship Id="rId6" Type="http://schemas.openxmlformats.org/officeDocument/2006/relationships/image" Target="../media/image802.wmf"/><Relationship Id="rId5" Type="http://schemas.openxmlformats.org/officeDocument/2006/relationships/oleObject" Target="../embeddings/oleObject342.bin"/><Relationship Id="rId4" Type="http://schemas.openxmlformats.org/officeDocument/2006/relationships/notesSlide" Target="../notesSlides/notesSlide1257.xml"/></Relationships>
</file>

<file path=ppt/slides/_rels/slide1259.xml.rels><?xml version="1.0" encoding="UTF-8" standalone="yes"?>
<Relationships xmlns="http://schemas.openxmlformats.org/package/2006/relationships"><Relationship Id="rId3" Type="http://schemas.openxmlformats.org/officeDocument/2006/relationships/notesSlide" Target="../notesSlides/notesSlide1258.xml"/><Relationship Id="rId2" Type="http://schemas.openxmlformats.org/officeDocument/2006/relationships/slideLayout" Target="../slideLayouts/slideLayout2.xml"/><Relationship Id="rId1" Type="http://schemas.openxmlformats.org/officeDocument/2006/relationships/tags" Target="../tags/tag130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60.xml.rels><?xml version="1.0" encoding="UTF-8" standalone="yes"?>
<Relationships xmlns="http://schemas.openxmlformats.org/package/2006/relationships"><Relationship Id="rId3" Type="http://schemas.openxmlformats.org/officeDocument/2006/relationships/notesSlide" Target="../notesSlides/notesSlide1259.xml"/><Relationship Id="rId2" Type="http://schemas.openxmlformats.org/officeDocument/2006/relationships/slideLayout" Target="../slideLayouts/slideLayout2.xml"/><Relationship Id="rId1" Type="http://schemas.openxmlformats.org/officeDocument/2006/relationships/tags" Target="../tags/tag1309.xml"/></Relationships>
</file>

<file path=ppt/slides/_rels/slide1261.xml.rels><?xml version="1.0" encoding="UTF-8" standalone="yes"?>
<Relationships xmlns="http://schemas.openxmlformats.org/package/2006/relationships"><Relationship Id="rId3" Type="http://schemas.openxmlformats.org/officeDocument/2006/relationships/notesSlide" Target="../notesSlides/notesSlide1260.xml"/><Relationship Id="rId2" Type="http://schemas.openxmlformats.org/officeDocument/2006/relationships/slideLayout" Target="../slideLayouts/slideLayout2.xml"/><Relationship Id="rId1" Type="http://schemas.openxmlformats.org/officeDocument/2006/relationships/tags" Target="../tags/tag1310.xml"/></Relationships>
</file>

<file path=ppt/slides/_rels/slide1262.xml.rels><?xml version="1.0" encoding="UTF-8" standalone="yes"?>
<Relationships xmlns="http://schemas.openxmlformats.org/package/2006/relationships"><Relationship Id="rId3" Type="http://schemas.openxmlformats.org/officeDocument/2006/relationships/notesSlide" Target="../notesSlides/notesSlide1261.xml"/><Relationship Id="rId2" Type="http://schemas.openxmlformats.org/officeDocument/2006/relationships/slideLayout" Target="../slideLayouts/slideLayout1.xml"/><Relationship Id="rId1" Type="http://schemas.openxmlformats.org/officeDocument/2006/relationships/tags" Target="../tags/tag1311.xml"/></Relationships>
</file>

<file path=ppt/slides/_rels/slide1263.xml.rels><?xml version="1.0" encoding="UTF-8" standalone="yes"?>
<Relationships xmlns="http://schemas.openxmlformats.org/package/2006/relationships"><Relationship Id="rId3" Type="http://schemas.openxmlformats.org/officeDocument/2006/relationships/notesSlide" Target="../notesSlides/notesSlide1262.xml"/><Relationship Id="rId2" Type="http://schemas.openxmlformats.org/officeDocument/2006/relationships/slideLayout" Target="../slideLayouts/slideLayout2.xml"/><Relationship Id="rId1" Type="http://schemas.openxmlformats.org/officeDocument/2006/relationships/tags" Target="../tags/tag1312.xml"/></Relationships>
</file>

<file path=ppt/slides/_rels/slide1264.xml.rels><?xml version="1.0" encoding="UTF-8" standalone="yes"?>
<Relationships xmlns="http://schemas.openxmlformats.org/package/2006/relationships"><Relationship Id="rId3" Type="http://schemas.openxmlformats.org/officeDocument/2006/relationships/notesSlide" Target="../notesSlides/notesSlide1263.xml"/><Relationship Id="rId2" Type="http://schemas.openxmlformats.org/officeDocument/2006/relationships/slideLayout" Target="../slideLayouts/slideLayout2.xml"/><Relationship Id="rId1" Type="http://schemas.openxmlformats.org/officeDocument/2006/relationships/tags" Target="../tags/tag1313.xml"/></Relationships>
</file>

<file path=ppt/slides/_rels/slide1265.xml.rels><?xml version="1.0" encoding="UTF-8" standalone="yes"?>
<Relationships xmlns="http://schemas.openxmlformats.org/package/2006/relationships"><Relationship Id="rId3" Type="http://schemas.openxmlformats.org/officeDocument/2006/relationships/notesSlide" Target="../notesSlides/notesSlide1264.xml"/><Relationship Id="rId2" Type="http://schemas.openxmlformats.org/officeDocument/2006/relationships/slideLayout" Target="../slideLayouts/slideLayout2.xml"/><Relationship Id="rId1" Type="http://schemas.openxmlformats.org/officeDocument/2006/relationships/tags" Target="../tags/tag1314.xml"/></Relationships>
</file>

<file path=ppt/slides/_rels/slide1266.xml.rels><?xml version="1.0" encoding="UTF-8" standalone="yes"?>
<Relationships xmlns="http://schemas.openxmlformats.org/package/2006/relationships"><Relationship Id="rId3" Type="http://schemas.openxmlformats.org/officeDocument/2006/relationships/notesSlide" Target="../notesSlides/notesSlide1265.xml"/><Relationship Id="rId2" Type="http://schemas.openxmlformats.org/officeDocument/2006/relationships/slideLayout" Target="../slideLayouts/slideLayout2.xml"/><Relationship Id="rId1" Type="http://schemas.openxmlformats.org/officeDocument/2006/relationships/tags" Target="../tags/tag1315.xml"/></Relationships>
</file>

<file path=ppt/slides/_rels/slide1267.xml.rels><?xml version="1.0" encoding="UTF-8" standalone="yes"?>
<Relationships xmlns="http://schemas.openxmlformats.org/package/2006/relationships"><Relationship Id="rId3" Type="http://schemas.openxmlformats.org/officeDocument/2006/relationships/notesSlide" Target="../notesSlides/notesSlide1266.xml"/><Relationship Id="rId2" Type="http://schemas.openxmlformats.org/officeDocument/2006/relationships/slideLayout" Target="../slideLayouts/slideLayout2.xml"/><Relationship Id="rId1" Type="http://schemas.openxmlformats.org/officeDocument/2006/relationships/tags" Target="../tags/tag1316.xml"/><Relationship Id="rId4" Type="http://schemas.openxmlformats.org/officeDocument/2006/relationships/image" Target="../media/image803.png"/></Relationships>
</file>

<file path=ppt/slides/_rels/slide1268.xml.rels><?xml version="1.0" encoding="UTF-8" standalone="yes"?>
<Relationships xmlns="http://schemas.openxmlformats.org/package/2006/relationships"><Relationship Id="rId3" Type="http://schemas.openxmlformats.org/officeDocument/2006/relationships/notesSlide" Target="../notesSlides/notesSlide1267.xml"/><Relationship Id="rId2" Type="http://schemas.openxmlformats.org/officeDocument/2006/relationships/slideLayout" Target="../slideLayouts/slideLayout2.xml"/><Relationship Id="rId1" Type="http://schemas.openxmlformats.org/officeDocument/2006/relationships/tags" Target="../tags/tag1317.xml"/><Relationship Id="rId4" Type="http://schemas.openxmlformats.org/officeDocument/2006/relationships/image" Target="../media/image803.png"/></Relationships>
</file>

<file path=ppt/slides/_rels/slide1269.xml.rels><?xml version="1.0" encoding="UTF-8" standalone="yes"?>
<Relationships xmlns="http://schemas.openxmlformats.org/package/2006/relationships"><Relationship Id="rId3" Type="http://schemas.openxmlformats.org/officeDocument/2006/relationships/notesSlide" Target="../notesSlides/notesSlide1268.xml"/><Relationship Id="rId2" Type="http://schemas.openxmlformats.org/officeDocument/2006/relationships/slideLayout" Target="../slideLayouts/slideLayout2.xml"/><Relationship Id="rId1" Type="http://schemas.openxmlformats.org/officeDocument/2006/relationships/tags" Target="../tags/tag1318.xml"/><Relationship Id="rId4" Type="http://schemas.openxmlformats.org/officeDocument/2006/relationships/image" Target="../media/image80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70.xml.rels><?xml version="1.0" encoding="UTF-8" standalone="yes"?>
<Relationships xmlns="http://schemas.openxmlformats.org/package/2006/relationships"><Relationship Id="rId3" Type="http://schemas.openxmlformats.org/officeDocument/2006/relationships/notesSlide" Target="../notesSlides/notesSlide1269.xml"/><Relationship Id="rId2" Type="http://schemas.openxmlformats.org/officeDocument/2006/relationships/slideLayout" Target="../slideLayouts/slideLayout2.xml"/><Relationship Id="rId1" Type="http://schemas.openxmlformats.org/officeDocument/2006/relationships/tags" Target="../tags/tag1319.xml"/></Relationships>
</file>

<file path=ppt/slides/_rels/slide1271.xml.rels><?xml version="1.0" encoding="UTF-8" standalone="yes"?>
<Relationships xmlns="http://schemas.openxmlformats.org/package/2006/relationships"><Relationship Id="rId3" Type="http://schemas.openxmlformats.org/officeDocument/2006/relationships/notesSlide" Target="../notesSlides/notesSlide1270.xml"/><Relationship Id="rId2" Type="http://schemas.openxmlformats.org/officeDocument/2006/relationships/slideLayout" Target="../slideLayouts/slideLayout2.xml"/><Relationship Id="rId1" Type="http://schemas.openxmlformats.org/officeDocument/2006/relationships/tags" Target="../tags/tag1320.xml"/></Relationships>
</file>

<file path=ppt/slides/_rels/slide1272.xml.rels><?xml version="1.0" encoding="UTF-8" standalone="yes"?>
<Relationships xmlns="http://schemas.openxmlformats.org/package/2006/relationships"><Relationship Id="rId3" Type="http://schemas.openxmlformats.org/officeDocument/2006/relationships/notesSlide" Target="../notesSlides/notesSlide1271.xml"/><Relationship Id="rId2" Type="http://schemas.openxmlformats.org/officeDocument/2006/relationships/slideLayout" Target="../slideLayouts/slideLayout2.xml"/><Relationship Id="rId1" Type="http://schemas.openxmlformats.org/officeDocument/2006/relationships/tags" Target="../tags/tag1321.xml"/></Relationships>
</file>

<file path=ppt/slides/_rels/slide1273.xml.rels><?xml version="1.0" encoding="UTF-8" standalone="yes"?>
<Relationships xmlns="http://schemas.openxmlformats.org/package/2006/relationships"><Relationship Id="rId3" Type="http://schemas.openxmlformats.org/officeDocument/2006/relationships/notesSlide" Target="../notesSlides/notesSlide1272.xml"/><Relationship Id="rId2" Type="http://schemas.openxmlformats.org/officeDocument/2006/relationships/slideLayout" Target="../slideLayouts/slideLayout2.xml"/><Relationship Id="rId1" Type="http://schemas.openxmlformats.org/officeDocument/2006/relationships/tags" Target="../tags/tag1322.xml"/><Relationship Id="rId5" Type="http://schemas.openxmlformats.org/officeDocument/2006/relationships/image" Target="../media/image805.png"/><Relationship Id="rId4" Type="http://schemas.openxmlformats.org/officeDocument/2006/relationships/image" Target="../media/image804.png"/></Relationships>
</file>

<file path=ppt/slides/_rels/slide1274.xml.rels><?xml version="1.0" encoding="UTF-8" standalone="yes"?>
<Relationships xmlns="http://schemas.openxmlformats.org/package/2006/relationships"><Relationship Id="rId3" Type="http://schemas.openxmlformats.org/officeDocument/2006/relationships/notesSlide" Target="../notesSlides/notesSlide1273.xml"/><Relationship Id="rId2" Type="http://schemas.openxmlformats.org/officeDocument/2006/relationships/slideLayout" Target="../slideLayouts/slideLayout2.xml"/><Relationship Id="rId1" Type="http://schemas.openxmlformats.org/officeDocument/2006/relationships/tags" Target="../tags/tag1323.xml"/></Relationships>
</file>

<file path=ppt/slides/_rels/slide1275.xml.rels><?xml version="1.0" encoding="UTF-8" standalone="yes"?>
<Relationships xmlns="http://schemas.openxmlformats.org/package/2006/relationships"><Relationship Id="rId3" Type="http://schemas.openxmlformats.org/officeDocument/2006/relationships/notesSlide" Target="../notesSlides/notesSlide1274.xml"/><Relationship Id="rId2" Type="http://schemas.openxmlformats.org/officeDocument/2006/relationships/slideLayout" Target="../slideLayouts/slideLayout2.xml"/><Relationship Id="rId1" Type="http://schemas.openxmlformats.org/officeDocument/2006/relationships/tags" Target="../tags/tag1324.xml"/><Relationship Id="rId4" Type="http://schemas.openxmlformats.org/officeDocument/2006/relationships/image" Target="../media/image806.png"/></Relationships>
</file>

<file path=ppt/slides/_rels/slide1276.xml.rels><?xml version="1.0" encoding="UTF-8" standalone="yes"?>
<Relationships xmlns="http://schemas.openxmlformats.org/package/2006/relationships"><Relationship Id="rId3" Type="http://schemas.openxmlformats.org/officeDocument/2006/relationships/notesSlide" Target="../notesSlides/notesSlide1275.xml"/><Relationship Id="rId2" Type="http://schemas.openxmlformats.org/officeDocument/2006/relationships/slideLayout" Target="../slideLayouts/slideLayout2.xml"/><Relationship Id="rId1" Type="http://schemas.openxmlformats.org/officeDocument/2006/relationships/tags" Target="../tags/tag1325.xml"/></Relationships>
</file>

<file path=ppt/slides/_rels/slide1277.xml.rels><?xml version="1.0" encoding="UTF-8" standalone="yes"?>
<Relationships xmlns="http://schemas.openxmlformats.org/package/2006/relationships"><Relationship Id="rId3" Type="http://schemas.openxmlformats.org/officeDocument/2006/relationships/notesSlide" Target="../notesSlides/notesSlide1276.xml"/><Relationship Id="rId2" Type="http://schemas.openxmlformats.org/officeDocument/2006/relationships/slideLayout" Target="../slideLayouts/slideLayout2.xml"/><Relationship Id="rId1" Type="http://schemas.openxmlformats.org/officeDocument/2006/relationships/tags" Target="../tags/tag1326.xml"/><Relationship Id="rId4" Type="http://schemas.openxmlformats.org/officeDocument/2006/relationships/image" Target="../media/image807.png"/></Relationships>
</file>

<file path=ppt/slides/_rels/slide1278.xml.rels><?xml version="1.0" encoding="UTF-8" standalone="yes"?>
<Relationships xmlns="http://schemas.openxmlformats.org/package/2006/relationships"><Relationship Id="rId3" Type="http://schemas.openxmlformats.org/officeDocument/2006/relationships/notesSlide" Target="../notesSlides/notesSlide1277.xml"/><Relationship Id="rId2" Type="http://schemas.openxmlformats.org/officeDocument/2006/relationships/slideLayout" Target="../slideLayouts/slideLayout2.xml"/><Relationship Id="rId1" Type="http://schemas.openxmlformats.org/officeDocument/2006/relationships/tags" Target="../tags/tag1327.xml"/></Relationships>
</file>

<file path=ppt/slides/_rels/slide1279.xml.rels><?xml version="1.0" encoding="UTF-8" standalone="yes"?>
<Relationships xmlns="http://schemas.openxmlformats.org/package/2006/relationships"><Relationship Id="rId3" Type="http://schemas.openxmlformats.org/officeDocument/2006/relationships/notesSlide" Target="../notesSlides/notesSlide1278.xml"/><Relationship Id="rId2" Type="http://schemas.openxmlformats.org/officeDocument/2006/relationships/slideLayout" Target="../slideLayouts/slideLayout2.xml"/><Relationship Id="rId1" Type="http://schemas.openxmlformats.org/officeDocument/2006/relationships/tags" Target="../tags/tag132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80.xml.rels><?xml version="1.0" encoding="UTF-8" standalone="yes"?>
<Relationships xmlns="http://schemas.openxmlformats.org/package/2006/relationships"><Relationship Id="rId3" Type="http://schemas.openxmlformats.org/officeDocument/2006/relationships/notesSlide" Target="../notesSlides/notesSlide1279.xml"/><Relationship Id="rId2" Type="http://schemas.openxmlformats.org/officeDocument/2006/relationships/slideLayout" Target="../slideLayouts/slideLayout2.xml"/><Relationship Id="rId1" Type="http://schemas.openxmlformats.org/officeDocument/2006/relationships/tags" Target="../tags/tag1329.xml"/></Relationships>
</file>

<file path=ppt/slides/_rels/slide1281.xml.rels><?xml version="1.0" encoding="UTF-8" standalone="yes"?>
<Relationships xmlns="http://schemas.openxmlformats.org/package/2006/relationships"><Relationship Id="rId3" Type="http://schemas.openxmlformats.org/officeDocument/2006/relationships/notesSlide" Target="../notesSlides/notesSlide1280.xml"/><Relationship Id="rId2" Type="http://schemas.openxmlformats.org/officeDocument/2006/relationships/slideLayout" Target="../slideLayouts/slideLayout2.xml"/><Relationship Id="rId1" Type="http://schemas.openxmlformats.org/officeDocument/2006/relationships/tags" Target="../tags/tag1330.xml"/><Relationship Id="rId4" Type="http://schemas.openxmlformats.org/officeDocument/2006/relationships/image" Target="../media/image808.png"/></Relationships>
</file>

<file path=ppt/slides/_rels/slide1282.xml.rels><?xml version="1.0" encoding="UTF-8" standalone="yes"?>
<Relationships xmlns="http://schemas.openxmlformats.org/package/2006/relationships"><Relationship Id="rId3" Type="http://schemas.openxmlformats.org/officeDocument/2006/relationships/notesSlide" Target="../notesSlides/notesSlide1281.xml"/><Relationship Id="rId2" Type="http://schemas.openxmlformats.org/officeDocument/2006/relationships/slideLayout" Target="../slideLayouts/slideLayout1.xml"/><Relationship Id="rId1" Type="http://schemas.openxmlformats.org/officeDocument/2006/relationships/tags" Target="../tags/tag1331.xml"/></Relationships>
</file>

<file path=ppt/slides/_rels/slide1283.xml.rels><?xml version="1.0" encoding="UTF-8" standalone="yes"?>
<Relationships xmlns="http://schemas.openxmlformats.org/package/2006/relationships"><Relationship Id="rId3" Type="http://schemas.openxmlformats.org/officeDocument/2006/relationships/notesSlide" Target="../notesSlides/notesSlide1282.xml"/><Relationship Id="rId2" Type="http://schemas.openxmlformats.org/officeDocument/2006/relationships/slideLayout" Target="../slideLayouts/slideLayout2.xml"/><Relationship Id="rId1" Type="http://schemas.openxmlformats.org/officeDocument/2006/relationships/tags" Target="../tags/tag1332.xml"/></Relationships>
</file>

<file path=ppt/slides/_rels/slide1284.xml.rels><?xml version="1.0" encoding="UTF-8" standalone="yes"?>
<Relationships xmlns="http://schemas.openxmlformats.org/package/2006/relationships"><Relationship Id="rId3" Type="http://schemas.openxmlformats.org/officeDocument/2006/relationships/notesSlide" Target="../notesSlides/notesSlide1283.xml"/><Relationship Id="rId2" Type="http://schemas.openxmlformats.org/officeDocument/2006/relationships/slideLayout" Target="../slideLayouts/slideLayout2.xml"/><Relationship Id="rId1" Type="http://schemas.openxmlformats.org/officeDocument/2006/relationships/tags" Target="../tags/tag1333.xml"/></Relationships>
</file>

<file path=ppt/slides/_rels/slide1285.xml.rels><?xml version="1.0" encoding="UTF-8" standalone="yes"?>
<Relationships xmlns="http://schemas.openxmlformats.org/package/2006/relationships"><Relationship Id="rId3" Type="http://schemas.openxmlformats.org/officeDocument/2006/relationships/notesSlide" Target="../notesSlides/notesSlide1284.xml"/><Relationship Id="rId2" Type="http://schemas.openxmlformats.org/officeDocument/2006/relationships/slideLayout" Target="../slideLayouts/slideLayout2.xml"/><Relationship Id="rId1" Type="http://schemas.openxmlformats.org/officeDocument/2006/relationships/tags" Target="../tags/tag1334.xml"/><Relationship Id="rId4" Type="http://schemas.openxmlformats.org/officeDocument/2006/relationships/image" Target="../media/image803.png"/></Relationships>
</file>

<file path=ppt/slides/_rels/slide1286.xml.rels><?xml version="1.0" encoding="UTF-8" standalone="yes"?>
<Relationships xmlns="http://schemas.openxmlformats.org/package/2006/relationships"><Relationship Id="rId3" Type="http://schemas.openxmlformats.org/officeDocument/2006/relationships/notesSlide" Target="../notesSlides/notesSlide1285.xml"/><Relationship Id="rId2" Type="http://schemas.openxmlformats.org/officeDocument/2006/relationships/slideLayout" Target="../slideLayouts/slideLayout2.xml"/><Relationship Id="rId1" Type="http://schemas.openxmlformats.org/officeDocument/2006/relationships/tags" Target="../tags/tag1335.xml"/><Relationship Id="rId4" Type="http://schemas.openxmlformats.org/officeDocument/2006/relationships/image" Target="../media/image806.png"/></Relationships>
</file>

<file path=ppt/slides/_rels/slide1287.xml.rels><?xml version="1.0" encoding="UTF-8" standalone="yes"?>
<Relationships xmlns="http://schemas.openxmlformats.org/package/2006/relationships"><Relationship Id="rId3" Type="http://schemas.openxmlformats.org/officeDocument/2006/relationships/notesSlide" Target="../notesSlides/notesSlide1286.xml"/><Relationship Id="rId2" Type="http://schemas.openxmlformats.org/officeDocument/2006/relationships/slideLayout" Target="../slideLayouts/slideLayout2.xml"/><Relationship Id="rId1" Type="http://schemas.openxmlformats.org/officeDocument/2006/relationships/tags" Target="../tags/tag1336.xml"/><Relationship Id="rId4" Type="http://schemas.openxmlformats.org/officeDocument/2006/relationships/image" Target="../media/image808.png"/></Relationships>
</file>

<file path=ppt/slides/_rels/slide1288.xml.rels><?xml version="1.0" encoding="UTF-8" standalone="yes"?>
<Relationships xmlns="http://schemas.openxmlformats.org/package/2006/relationships"><Relationship Id="rId3" Type="http://schemas.openxmlformats.org/officeDocument/2006/relationships/notesSlide" Target="../notesSlides/notesSlide1287.xml"/><Relationship Id="rId2" Type="http://schemas.openxmlformats.org/officeDocument/2006/relationships/slideLayout" Target="../slideLayouts/slideLayout1.xml"/><Relationship Id="rId1" Type="http://schemas.openxmlformats.org/officeDocument/2006/relationships/tags" Target="../tags/tag1337.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 Id="rId4" Type="http://schemas.openxmlformats.org/officeDocument/2006/relationships/image" Target="../media/image227.png"/></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8.png"/></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29.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 Id="rId4" Type="http://schemas.openxmlformats.org/officeDocument/2006/relationships/image" Target="../media/image230.png"/></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6.xml"/><Relationship Id="rId1" Type="http://schemas.openxmlformats.org/officeDocument/2006/relationships/vmlDrawing" Target="../drawings/vmlDrawing23.vml"/><Relationship Id="rId6" Type="http://schemas.openxmlformats.org/officeDocument/2006/relationships/image" Target="../media/image231.wmf"/><Relationship Id="rId5" Type="http://schemas.openxmlformats.org/officeDocument/2006/relationships/oleObject" Target="../embeddings/oleObject59.bin"/><Relationship Id="rId4" Type="http://schemas.openxmlformats.org/officeDocument/2006/relationships/notesSlide" Target="../notesSlides/notesSlide506.xml"/></Relationships>
</file>

<file path=ppt/slides/_rels/slide508.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57.xml"/><Relationship Id="rId1" Type="http://schemas.openxmlformats.org/officeDocument/2006/relationships/vmlDrawing" Target="../drawings/vmlDrawing24.vml"/><Relationship Id="rId6" Type="http://schemas.openxmlformats.org/officeDocument/2006/relationships/image" Target="../media/image232.wmf"/><Relationship Id="rId5" Type="http://schemas.openxmlformats.org/officeDocument/2006/relationships/oleObject" Target="../embeddings/oleObject60.bin"/><Relationship Id="rId10" Type="http://schemas.openxmlformats.org/officeDocument/2006/relationships/image" Target="../media/image234.wmf"/><Relationship Id="rId4" Type="http://schemas.openxmlformats.org/officeDocument/2006/relationships/notesSlide" Target="../notesSlides/notesSlide507.xml"/><Relationship Id="rId9" Type="http://schemas.openxmlformats.org/officeDocument/2006/relationships/oleObject" Target="../embeddings/oleObject62.bin"/></Relationships>
</file>

<file path=ppt/slides/_rels/slide509.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8.xml"/><Relationship Id="rId1" Type="http://schemas.openxmlformats.org/officeDocument/2006/relationships/vmlDrawing" Target="../drawings/vmlDrawing25.vml"/><Relationship Id="rId6" Type="http://schemas.openxmlformats.org/officeDocument/2006/relationships/image" Target="../media/image235.wmf"/><Relationship Id="rId5" Type="http://schemas.openxmlformats.org/officeDocument/2006/relationships/oleObject" Target="../embeddings/oleObject63.bin"/><Relationship Id="rId10" Type="http://schemas.openxmlformats.org/officeDocument/2006/relationships/image" Target="../media/image237.wmf"/><Relationship Id="rId4" Type="http://schemas.openxmlformats.org/officeDocument/2006/relationships/notesSlide" Target="../notesSlides/notesSlide508.xml"/><Relationship Id="rId9" Type="http://schemas.openxmlformats.org/officeDocument/2006/relationships/oleObject" Target="../embeddings/oleObject6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8" Type="http://schemas.openxmlformats.org/officeDocument/2006/relationships/image" Target="../media/image239.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9.xml"/><Relationship Id="rId1" Type="http://schemas.openxmlformats.org/officeDocument/2006/relationships/vmlDrawing" Target="../drawings/vmlDrawing26.vml"/><Relationship Id="rId6" Type="http://schemas.openxmlformats.org/officeDocument/2006/relationships/image" Target="../media/image238.wmf"/><Relationship Id="rId5" Type="http://schemas.openxmlformats.org/officeDocument/2006/relationships/oleObject" Target="../embeddings/oleObject66.bin"/><Relationship Id="rId4" Type="http://schemas.openxmlformats.org/officeDocument/2006/relationships/notesSlide" Target="../notesSlides/notesSlide50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 Id="rId4" Type="http://schemas.openxmlformats.org/officeDocument/2006/relationships/image" Target="../media/image240.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 Id="rId4" Type="http://schemas.openxmlformats.org/officeDocument/2006/relationships/image" Target="../media/image241.png"/></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 Id="rId4" Type="http://schemas.openxmlformats.org/officeDocument/2006/relationships/image" Target="../media/image242.png"/></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66.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67.xml"/><Relationship Id="rId4" Type="http://schemas.openxmlformats.org/officeDocument/2006/relationships/image" Target="../media/image243.png"/></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9.xml"/><Relationship Id="rId4" Type="http://schemas.openxmlformats.org/officeDocument/2006/relationships/image" Target="../media/image244.jpe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 Id="rId4" Type="http://schemas.openxmlformats.org/officeDocument/2006/relationships/image" Target="../media/image245.jpeg"/></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49.wmf"/><Relationship Id="rId2" Type="http://schemas.openxmlformats.org/officeDocument/2006/relationships/tags" Target="../tags/tag573.xml"/><Relationship Id="rId1" Type="http://schemas.openxmlformats.org/officeDocument/2006/relationships/vmlDrawing" Target="../drawings/vmlDrawing27.vml"/><Relationship Id="rId6" Type="http://schemas.openxmlformats.org/officeDocument/2006/relationships/image" Target="../media/image246.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48.wmf"/><Relationship Id="rId4" Type="http://schemas.openxmlformats.org/officeDocument/2006/relationships/notesSlide" Target="../notesSlides/notesSlide523.xml"/><Relationship Id="rId9" Type="http://schemas.openxmlformats.org/officeDocument/2006/relationships/oleObject" Target="../embeddings/oleObject70.bin"/></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75.xml"/><Relationship Id="rId1" Type="http://schemas.openxmlformats.org/officeDocument/2006/relationships/vmlDrawing" Target="../drawings/vmlDrawing28.vml"/><Relationship Id="rId6" Type="http://schemas.openxmlformats.org/officeDocument/2006/relationships/image" Target="../media/image250.wmf"/><Relationship Id="rId5" Type="http://schemas.openxmlformats.org/officeDocument/2006/relationships/oleObject" Target="../embeddings/oleObject72.bin"/><Relationship Id="rId4" Type="http://schemas.openxmlformats.org/officeDocument/2006/relationships/notesSlide" Target="../notesSlides/notesSlide525.xml"/><Relationship Id="rId9" Type="http://schemas.openxmlformats.org/officeDocument/2006/relationships/oleObject" Target="../embeddings/oleObject74.bin"/></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29.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78.xml"/><Relationship Id="rId1" Type="http://schemas.openxmlformats.org/officeDocument/2006/relationships/vmlDrawing" Target="../drawings/vmlDrawing29.vml"/><Relationship Id="rId6" Type="http://schemas.openxmlformats.org/officeDocument/2006/relationships/image" Target="../media/image252.wmf"/><Relationship Id="rId5" Type="http://schemas.openxmlformats.org/officeDocument/2006/relationships/oleObject" Target="../embeddings/oleObject75.bin"/><Relationship Id="rId10" Type="http://schemas.openxmlformats.org/officeDocument/2006/relationships/image" Target="../media/image254.wmf"/><Relationship Id="rId4" Type="http://schemas.openxmlformats.org/officeDocument/2006/relationships/notesSlide" Target="../notesSlides/notesSlide528.xml"/><Relationship Id="rId9" Type="http://schemas.openxmlformats.org/officeDocument/2006/relationships/oleObject" Target="../embeddings/oleObject7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31.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58.wmf"/><Relationship Id="rId2" Type="http://schemas.openxmlformats.org/officeDocument/2006/relationships/tags" Target="../tags/tag580.xml"/><Relationship Id="rId1" Type="http://schemas.openxmlformats.org/officeDocument/2006/relationships/vmlDrawing" Target="../drawings/vmlDrawing30.vml"/><Relationship Id="rId6" Type="http://schemas.openxmlformats.org/officeDocument/2006/relationships/image" Target="../media/image255.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57.wmf"/><Relationship Id="rId4" Type="http://schemas.openxmlformats.org/officeDocument/2006/relationships/notesSlide" Target="../notesSlides/notesSlide530.xml"/><Relationship Id="rId9" Type="http://schemas.openxmlformats.org/officeDocument/2006/relationships/oleObject" Target="../embeddings/oleObject80.bin"/><Relationship Id="rId14" Type="http://schemas.openxmlformats.org/officeDocument/2006/relationships/image" Target="../media/image259.wmf"/></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61.wmf"/><Relationship Id="rId2" Type="http://schemas.openxmlformats.org/officeDocument/2006/relationships/tags" Target="../tags/tag582.xml"/><Relationship Id="rId1" Type="http://schemas.openxmlformats.org/officeDocument/2006/relationships/vmlDrawing" Target="../drawings/vmlDrawing31.vml"/><Relationship Id="rId6" Type="http://schemas.openxmlformats.org/officeDocument/2006/relationships/image" Target="../media/image260.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2.xml"/><Relationship Id="rId9" Type="http://schemas.openxmlformats.org/officeDocument/2006/relationships/oleObject" Target="../embeddings/oleObject85.bin"/><Relationship Id="rId14" Type="http://schemas.openxmlformats.org/officeDocument/2006/relationships/image" Target="../media/image262.wmf"/></Relationships>
</file>

<file path=ppt/slides/_rels/slide5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3.xml"/><Relationship Id="rId1" Type="http://schemas.openxmlformats.org/officeDocument/2006/relationships/vmlDrawing" Target="../drawings/vmlDrawing32.vml"/><Relationship Id="rId6" Type="http://schemas.openxmlformats.org/officeDocument/2006/relationships/image" Target="../media/image263.wmf"/><Relationship Id="rId5" Type="http://schemas.openxmlformats.org/officeDocument/2006/relationships/oleObject" Target="../embeddings/oleObject88.bin"/><Relationship Id="rId4" Type="http://schemas.openxmlformats.org/officeDocument/2006/relationships/notesSlide" Target="../notesSlides/notesSlide533.xml"/></Relationships>
</file>

<file path=ppt/slides/_rels/slide535.xml.rels><?xml version="1.0" encoding="UTF-8" standalone="yes"?>
<Relationships xmlns="http://schemas.openxmlformats.org/package/2006/relationships"><Relationship Id="rId8" Type="http://schemas.openxmlformats.org/officeDocument/2006/relationships/image" Target="../media/image265.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67.wmf"/><Relationship Id="rId2" Type="http://schemas.openxmlformats.org/officeDocument/2006/relationships/tags" Target="../tags/tag584.xml"/><Relationship Id="rId1" Type="http://schemas.openxmlformats.org/officeDocument/2006/relationships/vmlDrawing" Target="../drawings/vmlDrawing33.vml"/><Relationship Id="rId6" Type="http://schemas.openxmlformats.org/officeDocument/2006/relationships/image" Target="../media/image264.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66.wmf"/><Relationship Id="rId4" Type="http://schemas.openxmlformats.org/officeDocument/2006/relationships/notesSlide" Target="../notesSlides/notesSlide534.xml"/><Relationship Id="rId9" Type="http://schemas.openxmlformats.org/officeDocument/2006/relationships/oleObject" Target="../embeddings/oleObject91.bin"/></Relationships>
</file>

<file path=ppt/slides/_rels/slide5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5.xml"/><Relationship Id="rId1" Type="http://schemas.openxmlformats.org/officeDocument/2006/relationships/vmlDrawing" Target="../drawings/vmlDrawing34.vml"/><Relationship Id="rId6" Type="http://schemas.openxmlformats.org/officeDocument/2006/relationships/image" Target="../media/image268.wmf"/><Relationship Id="rId5" Type="http://schemas.openxmlformats.org/officeDocument/2006/relationships/oleObject" Target="../embeddings/oleObject93.bin"/><Relationship Id="rId4" Type="http://schemas.openxmlformats.org/officeDocument/2006/relationships/notesSlide" Target="../notesSlides/notesSlide535.xml"/></Relationships>
</file>

<file path=ppt/slides/_rels/slide537.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86.xml"/><Relationship Id="rId1" Type="http://schemas.openxmlformats.org/officeDocument/2006/relationships/vmlDrawing" Target="../drawings/vmlDrawing35.vml"/><Relationship Id="rId6" Type="http://schemas.openxmlformats.org/officeDocument/2006/relationships/image" Target="../media/image269.wmf"/><Relationship Id="rId5" Type="http://schemas.openxmlformats.org/officeDocument/2006/relationships/oleObject" Target="../embeddings/oleObject94.bin"/><Relationship Id="rId10" Type="http://schemas.openxmlformats.org/officeDocument/2006/relationships/image" Target="../media/image271.wmf"/><Relationship Id="rId4" Type="http://schemas.openxmlformats.org/officeDocument/2006/relationships/notesSlide" Target="../notesSlides/notesSlide536.xml"/><Relationship Id="rId9" Type="http://schemas.openxmlformats.org/officeDocument/2006/relationships/oleObject" Target="../embeddings/oleObject96.bin"/></Relationships>
</file>

<file path=ppt/slides/_rels/slide538.xml.rels><?xml version="1.0" encoding="UTF-8" standalone="yes"?>
<Relationships xmlns="http://schemas.openxmlformats.org/package/2006/relationships"><Relationship Id="rId8" Type="http://schemas.openxmlformats.org/officeDocument/2006/relationships/image" Target="../media/image273.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75.wmf"/><Relationship Id="rId2" Type="http://schemas.openxmlformats.org/officeDocument/2006/relationships/tags" Target="../tags/tag587.xml"/><Relationship Id="rId1" Type="http://schemas.openxmlformats.org/officeDocument/2006/relationships/vmlDrawing" Target="../drawings/vmlDrawing36.vml"/><Relationship Id="rId6" Type="http://schemas.openxmlformats.org/officeDocument/2006/relationships/image" Target="../media/image272.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74.wmf"/><Relationship Id="rId4" Type="http://schemas.openxmlformats.org/officeDocument/2006/relationships/notesSlide" Target="../notesSlides/notesSlide537.xml"/><Relationship Id="rId9" Type="http://schemas.openxmlformats.org/officeDocument/2006/relationships/oleObject" Target="../embeddings/oleObject99.bin"/><Relationship Id="rId14" Type="http://schemas.openxmlformats.org/officeDocument/2006/relationships/image" Target="../media/image276.wmf"/></Relationships>
</file>

<file path=ppt/slides/_rels/slide539.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88.xml"/><Relationship Id="rId1" Type="http://schemas.openxmlformats.org/officeDocument/2006/relationships/vmlDrawing" Target="../drawings/vmlDrawing37.vml"/><Relationship Id="rId6" Type="http://schemas.openxmlformats.org/officeDocument/2006/relationships/image" Target="../media/image277.wmf"/><Relationship Id="rId5" Type="http://schemas.openxmlformats.org/officeDocument/2006/relationships/oleObject" Target="../embeddings/oleObject102.bin"/><Relationship Id="rId10" Type="http://schemas.openxmlformats.org/officeDocument/2006/relationships/image" Target="../media/image279.wmf"/><Relationship Id="rId4" Type="http://schemas.openxmlformats.org/officeDocument/2006/relationships/notesSlide" Target="../notesSlides/notesSlide538.xml"/><Relationship Id="rId9" Type="http://schemas.openxmlformats.org/officeDocument/2006/relationships/oleObject" Target="../embeddings/oleObject10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 Id="rId4" Type="http://schemas.openxmlformats.org/officeDocument/2006/relationships/image" Target="../media/image280.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1.xml"/><Relationship Id="rId4" Type="http://schemas.openxmlformats.org/officeDocument/2006/relationships/image" Target="../media/image281.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 Id="rId4" Type="http://schemas.openxmlformats.org/officeDocument/2006/relationships/image" Target="../media/image282.jpeg"/></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83.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84.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5.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1.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 Id="rId4" Type="http://schemas.openxmlformats.org/officeDocument/2006/relationships/image" Target="../media/image285.jpeg"/></Relationships>
</file>

<file path=ppt/slides/_rels/slide552.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601.xml"/><Relationship Id="rId1" Type="http://schemas.openxmlformats.org/officeDocument/2006/relationships/vmlDrawing" Target="../drawings/vmlDrawing38.vml"/><Relationship Id="rId6" Type="http://schemas.openxmlformats.org/officeDocument/2006/relationships/image" Target="../media/image286.wmf"/><Relationship Id="rId5" Type="http://schemas.openxmlformats.org/officeDocument/2006/relationships/oleObject" Target="../embeddings/oleObject105.bin"/><Relationship Id="rId4" Type="http://schemas.openxmlformats.org/officeDocument/2006/relationships/notesSlide" Target="../notesSlides/notesSlide55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8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21.xml"/><Relationship Id="rId1" Type="http://schemas.openxmlformats.org/officeDocument/2006/relationships/vmlDrawing" Target="../drawings/vmlDrawing39.vml"/><Relationship Id="rId6" Type="http://schemas.openxmlformats.org/officeDocument/2006/relationships/image" Target="../media/image289.wmf"/><Relationship Id="rId5" Type="http://schemas.openxmlformats.org/officeDocument/2006/relationships/oleObject" Target="../embeddings/oleObject107.bin"/><Relationship Id="rId4" Type="http://schemas.openxmlformats.org/officeDocument/2006/relationships/notesSlide" Target="../notesSlides/notesSlide571.xml"/></Relationships>
</file>

<file path=ppt/slides/_rels/slide573.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22.xml"/><Relationship Id="rId1" Type="http://schemas.openxmlformats.org/officeDocument/2006/relationships/vmlDrawing" Target="../drawings/vmlDrawing40.vml"/><Relationship Id="rId6" Type="http://schemas.openxmlformats.org/officeDocument/2006/relationships/image" Target="../media/image291.wmf"/><Relationship Id="rId5" Type="http://schemas.openxmlformats.org/officeDocument/2006/relationships/oleObject" Target="../embeddings/oleObject109.bin"/><Relationship Id="rId10" Type="http://schemas.openxmlformats.org/officeDocument/2006/relationships/image" Target="../media/image293.wmf"/><Relationship Id="rId4" Type="http://schemas.openxmlformats.org/officeDocument/2006/relationships/notesSlide" Target="../notesSlides/notesSlide572.xml"/><Relationship Id="rId9" Type="http://schemas.openxmlformats.org/officeDocument/2006/relationships/oleObject" Target="../embeddings/oleObject111.bin"/></Relationships>
</file>

<file path=ppt/slides/_rels/slide574.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23.xml"/><Relationship Id="rId1" Type="http://schemas.openxmlformats.org/officeDocument/2006/relationships/vmlDrawing" Target="../drawings/vmlDrawing41.vml"/><Relationship Id="rId6" Type="http://schemas.openxmlformats.org/officeDocument/2006/relationships/image" Target="../media/image294.wmf"/><Relationship Id="rId5" Type="http://schemas.openxmlformats.org/officeDocument/2006/relationships/oleObject" Target="../embeddings/oleObject112.bin"/><Relationship Id="rId4" Type="http://schemas.openxmlformats.org/officeDocument/2006/relationships/notesSlide" Target="../notesSlides/notesSlide573.xml"/></Relationships>
</file>

<file path=ppt/slides/_rels/slide575.xml.rels><?xml version="1.0" encoding="UTF-8" standalone="yes"?>
<Relationships xmlns="http://schemas.openxmlformats.org/package/2006/relationships"><Relationship Id="rId8" Type="http://schemas.openxmlformats.org/officeDocument/2006/relationships/image" Target="../media/image296.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24.xml"/><Relationship Id="rId1" Type="http://schemas.openxmlformats.org/officeDocument/2006/relationships/vmlDrawing" Target="../drawings/vmlDrawing42.vml"/><Relationship Id="rId6" Type="http://schemas.openxmlformats.org/officeDocument/2006/relationships/image" Target="../media/image295.wmf"/><Relationship Id="rId5" Type="http://schemas.openxmlformats.org/officeDocument/2006/relationships/oleObject" Target="../embeddings/oleObject114.bin"/><Relationship Id="rId10" Type="http://schemas.openxmlformats.org/officeDocument/2006/relationships/image" Target="../media/image294.wmf"/><Relationship Id="rId4" Type="http://schemas.openxmlformats.org/officeDocument/2006/relationships/notesSlide" Target="../notesSlides/notesSlide574.xml"/><Relationship Id="rId9" Type="http://schemas.openxmlformats.org/officeDocument/2006/relationships/oleObject" Target="../embeddings/oleObject116.bin"/></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579.xml.rels><?xml version="1.0" encoding="UTF-8" standalone="yes"?>
<Relationships xmlns="http://schemas.openxmlformats.org/package/2006/relationships"><Relationship Id="rId8" Type="http://schemas.openxmlformats.org/officeDocument/2006/relationships/image" Target="../media/image298.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28.xml"/><Relationship Id="rId1" Type="http://schemas.openxmlformats.org/officeDocument/2006/relationships/vmlDrawing" Target="../drawings/vmlDrawing43.vml"/><Relationship Id="rId6" Type="http://schemas.openxmlformats.org/officeDocument/2006/relationships/image" Target="../media/image297.wmf"/><Relationship Id="rId5" Type="http://schemas.openxmlformats.org/officeDocument/2006/relationships/oleObject" Target="../embeddings/oleObject117.bin"/><Relationship Id="rId4" Type="http://schemas.openxmlformats.org/officeDocument/2006/relationships/notesSlide" Target="../notesSlides/notesSlide57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299.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 Id="rId4" Type="http://schemas.openxmlformats.org/officeDocument/2006/relationships/image" Target="../media/image300.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 Id="rId5" Type="http://schemas.openxmlformats.org/officeDocument/2006/relationships/image" Target="../media/image299.png"/><Relationship Id="rId4" Type="http://schemas.openxmlformats.org/officeDocument/2006/relationships/image" Target="../media/image301.png"/></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1.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302.jpeg"/></Relationships>
</file>

<file path=ppt/slides/_rels/slide591.xml.rels><?xml version="1.0" encoding="UTF-8" standalone="yes"?>
<Relationships xmlns="http://schemas.openxmlformats.org/package/2006/relationships"><Relationship Id="rId8" Type="http://schemas.openxmlformats.org/officeDocument/2006/relationships/image" Target="../media/image304.wmf"/><Relationship Id="rId13" Type="http://schemas.openxmlformats.org/officeDocument/2006/relationships/oleObject" Target="../embeddings/oleObject123.bin"/><Relationship Id="rId1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06.wmf"/><Relationship Id="rId17" Type="http://schemas.openxmlformats.org/officeDocument/2006/relationships/oleObject" Target="../embeddings/oleObject125.bin"/><Relationship Id="rId2" Type="http://schemas.openxmlformats.org/officeDocument/2006/relationships/tags" Target="../tags/tag640.xml"/><Relationship Id="rId16" Type="http://schemas.openxmlformats.org/officeDocument/2006/relationships/image" Target="../media/image308.wmf"/><Relationship Id="rId20" Type="http://schemas.openxmlformats.org/officeDocument/2006/relationships/image" Target="../media/image310.wmf"/><Relationship Id="rId1" Type="http://schemas.openxmlformats.org/officeDocument/2006/relationships/vmlDrawing" Target="../drawings/vmlDrawing44.vml"/><Relationship Id="rId6" Type="http://schemas.openxmlformats.org/officeDocument/2006/relationships/image" Target="../media/image30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5.wmf"/><Relationship Id="rId19" Type="http://schemas.openxmlformats.org/officeDocument/2006/relationships/oleObject" Target="../embeddings/oleObject126.bin"/><Relationship Id="rId4" Type="http://schemas.openxmlformats.org/officeDocument/2006/relationships/notesSlide" Target="../notesSlides/notesSlide590.xml"/><Relationship Id="rId9" Type="http://schemas.openxmlformats.org/officeDocument/2006/relationships/oleObject" Target="../embeddings/oleObject121.bin"/><Relationship Id="rId14" Type="http://schemas.openxmlformats.org/officeDocument/2006/relationships/image" Target="../media/image307.wmf"/></Relationships>
</file>

<file path=ppt/slides/_rels/slide592.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41.xml"/><Relationship Id="rId1" Type="http://schemas.openxmlformats.org/officeDocument/2006/relationships/vmlDrawing" Target="../drawings/vmlDrawing45.vml"/><Relationship Id="rId6" Type="http://schemas.openxmlformats.org/officeDocument/2006/relationships/image" Target="../media/image311.wmf"/><Relationship Id="rId5" Type="http://schemas.openxmlformats.org/officeDocument/2006/relationships/oleObject" Target="../embeddings/oleObject127.bin"/><Relationship Id="rId4" Type="http://schemas.openxmlformats.org/officeDocument/2006/relationships/notesSlide" Target="../notesSlides/notesSlide591.xml"/></Relationships>
</file>

<file path=ppt/slides/_rels/slide593.xml.rels><?xml version="1.0" encoding="UTF-8" standalone="yes"?>
<Relationships xmlns="http://schemas.openxmlformats.org/package/2006/relationships"><Relationship Id="rId8" Type="http://schemas.openxmlformats.org/officeDocument/2006/relationships/image" Target="../media/image31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42.xml"/><Relationship Id="rId1" Type="http://schemas.openxmlformats.org/officeDocument/2006/relationships/vmlDrawing" Target="../drawings/vmlDrawing46.vml"/><Relationship Id="rId6" Type="http://schemas.openxmlformats.org/officeDocument/2006/relationships/image" Target="../media/image313.wmf"/><Relationship Id="rId5" Type="http://schemas.openxmlformats.org/officeDocument/2006/relationships/oleObject" Target="../embeddings/oleObject129.bin"/><Relationship Id="rId10" Type="http://schemas.openxmlformats.org/officeDocument/2006/relationships/image" Target="../media/image315.wmf"/><Relationship Id="rId4" Type="http://schemas.openxmlformats.org/officeDocument/2006/relationships/notesSlide" Target="../notesSlides/notesSlide592.xml"/><Relationship Id="rId9" Type="http://schemas.openxmlformats.org/officeDocument/2006/relationships/oleObject" Target="../embeddings/oleObject131.bin"/></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597.xml.rels><?xml version="1.0" encoding="UTF-8" standalone="yes"?>
<Relationships xmlns="http://schemas.openxmlformats.org/package/2006/relationships"><Relationship Id="rId8" Type="http://schemas.openxmlformats.org/officeDocument/2006/relationships/image" Target="../media/image31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319.wmf"/><Relationship Id="rId2" Type="http://schemas.openxmlformats.org/officeDocument/2006/relationships/tags" Target="../tags/tag646.xml"/><Relationship Id="rId16" Type="http://schemas.openxmlformats.org/officeDocument/2006/relationships/image" Target="../media/image321.wmf"/><Relationship Id="rId1" Type="http://schemas.openxmlformats.org/officeDocument/2006/relationships/vmlDrawing" Target="../drawings/vmlDrawing47.vml"/><Relationship Id="rId6" Type="http://schemas.openxmlformats.org/officeDocument/2006/relationships/image" Target="../media/image31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318.wmf"/><Relationship Id="rId4" Type="http://schemas.openxmlformats.org/officeDocument/2006/relationships/notesSlide" Target="../notesSlides/notesSlide596.xml"/><Relationship Id="rId9" Type="http://schemas.openxmlformats.org/officeDocument/2006/relationships/oleObject" Target="../embeddings/oleObject134.bin"/><Relationship Id="rId14" Type="http://schemas.openxmlformats.org/officeDocument/2006/relationships/image" Target="../media/image320.wmf"/></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3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49.xml"/><Relationship Id="rId4" Type="http://schemas.openxmlformats.org/officeDocument/2006/relationships/image" Target="../media/image323.png"/></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325.png"/><Relationship Id="rId4" Type="http://schemas.openxmlformats.org/officeDocument/2006/relationships/image" Target="../media/image324.png"/></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51.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1.xml"/><Relationship Id="rId1" Type="http://schemas.openxmlformats.org/officeDocument/2006/relationships/tags" Target="../tags/tag653.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26.png"/></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1.xml"/><Relationship Id="rId1" Type="http://schemas.openxmlformats.org/officeDocument/2006/relationships/tags" Target="../tags/tag667.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4" Type="http://schemas.openxmlformats.org/officeDocument/2006/relationships/image" Target="../media/image327.jpe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1.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28.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29.png"/></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26.png"/></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30.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1.xml"/><Relationship Id="rId1" Type="http://schemas.openxmlformats.org/officeDocument/2006/relationships/tags" Target="../tags/tag685.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1.xml"/><Relationship Id="rId1" Type="http://schemas.openxmlformats.org/officeDocument/2006/relationships/tags" Target="../tags/tag687.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8" Type="http://schemas.openxmlformats.org/officeDocument/2006/relationships/image" Target="../media/image332.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2.xml"/><Relationship Id="rId1" Type="http://schemas.openxmlformats.org/officeDocument/2006/relationships/vmlDrawing" Target="../drawings/vmlDrawing48.vml"/><Relationship Id="rId6" Type="http://schemas.openxmlformats.org/officeDocument/2006/relationships/image" Target="../media/image331.wmf"/><Relationship Id="rId5" Type="http://schemas.openxmlformats.org/officeDocument/2006/relationships/oleObject" Target="../embeddings/oleObject138.bin"/><Relationship Id="rId10" Type="http://schemas.openxmlformats.org/officeDocument/2006/relationships/image" Target="../media/image333.wmf"/><Relationship Id="rId4" Type="http://schemas.openxmlformats.org/officeDocument/2006/relationships/notesSlide" Target="../notesSlides/notesSlide642.xml"/><Relationship Id="rId9" Type="http://schemas.openxmlformats.org/officeDocument/2006/relationships/oleObject" Target="../embeddings/oleObject140.bin"/></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2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34.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5.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6.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55.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704.xml"/><Relationship Id="rId1" Type="http://schemas.openxmlformats.org/officeDocument/2006/relationships/vmlDrawing" Target="../drawings/vmlDrawing49.vml"/><Relationship Id="rId6" Type="http://schemas.openxmlformats.org/officeDocument/2006/relationships/image" Target="../media/image337.wmf"/><Relationship Id="rId5" Type="http://schemas.openxmlformats.org/officeDocument/2006/relationships/oleObject" Target="../embeddings/oleObject141.bin"/><Relationship Id="rId4" Type="http://schemas.openxmlformats.org/officeDocument/2006/relationships/notesSlide" Target="../notesSlides/notesSlide654.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05.xml"/></Relationships>
</file>

<file path=ppt/slides/_rels/slide6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6.xml"/><Relationship Id="rId1" Type="http://schemas.openxmlformats.org/officeDocument/2006/relationships/vmlDrawing" Target="../drawings/vmlDrawing50.vml"/><Relationship Id="rId6" Type="http://schemas.openxmlformats.org/officeDocument/2006/relationships/image" Target="../media/image339.wmf"/><Relationship Id="rId5" Type="http://schemas.openxmlformats.org/officeDocument/2006/relationships/oleObject" Target="../embeddings/oleObject143.bin"/><Relationship Id="rId4" Type="http://schemas.openxmlformats.org/officeDocument/2006/relationships/notesSlide" Target="../notesSlides/notesSlide656.xml"/></Relationships>
</file>

<file path=ppt/slides/_rels/slide658.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707.xml"/><Relationship Id="rId1" Type="http://schemas.openxmlformats.org/officeDocument/2006/relationships/vmlDrawing" Target="../drawings/vmlDrawing51.vml"/><Relationship Id="rId6" Type="http://schemas.openxmlformats.org/officeDocument/2006/relationships/image" Target="../media/image337.wmf"/><Relationship Id="rId5" Type="http://schemas.openxmlformats.org/officeDocument/2006/relationships/oleObject" Target="../embeddings/oleObject144.bin"/><Relationship Id="rId4" Type="http://schemas.openxmlformats.org/officeDocument/2006/relationships/notesSlide" Target="../notesSlides/notesSlide657.xml"/></Relationships>
</file>

<file path=ppt/slides/_rels/slide659.xml.rels><?xml version="1.0" encoding="UTF-8" standalone="yes"?>
<Relationships xmlns="http://schemas.openxmlformats.org/package/2006/relationships"><Relationship Id="rId8" Type="http://schemas.openxmlformats.org/officeDocument/2006/relationships/image" Target="../media/image341.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43.wmf"/><Relationship Id="rId2" Type="http://schemas.openxmlformats.org/officeDocument/2006/relationships/tags" Target="../tags/tag708.xml"/><Relationship Id="rId1" Type="http://schemas.openxmlformats.org/officeDocument/2006/relationships/vmlDrawing" Target="../drawings/vmlDrawing52.vml"/><Relationship Id="rId6" Type="http://schemas.openxmlformats.org/officeDocument/2006/relationships/image" Target="../media/image340.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42.wmf"/><Relationship Id="rId4" Type="http://schemas.openxmlformats.org/officeDocument/2006/relationships/notesSlide" Target="../notesSlides/notesSlide658.xml"/><Relationship Id="rId9" Type="http://schemas.openxmlformats.org/officeDocument/2006/relationships/oleObject" Target="../embeddings/oleObject148.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45.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3.wmf"/><Relationship Id="rId2" Type="http://schemas.openxmlformats.org/officeDocument/2006/relationships/tags" Target="../tags/tag709.xml"/><Relationship Id="rId1" Type="http://schemas.openxmlformats.org/officeDocument/2006/relationships/vmlDrawing" Target="../drawings/vmlDrawing53.vml"/><Relationship Id="rId6" Type="http://schemas.openxmlformats.org/officeDocument/2006/relationships/image" Target="../media/image344.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2.wmf"/><Relationship Id="rId4" Type="http://schemas.openxmlformats.org/officeDocument/2006/relationships/notesSlide" Target="../notesSlides/notesSlide659.xml"/><Relationship Id="rId9" Type="http://schemas.openxmlformats.org/officeDocument/2006/relationships/oleObject" Target="../embeddings/oleObject152.bin"/></Relationships>
</file>

<file path=ppt/slides/_rels/slide661.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10.xml"/><Relationship Id="rId1" Type="http://schemas.openxmlformats.org/officeDocument/2006/relationships/vmlDrawing" Target="../drawings/vmlDrawing54.vml"/><Relationship Id="rId6" Type="http://schemas.openxmlformats.org/officeDocument/2006/relationships/image" Target="../media/image346.wmf"/><Relationship Id="rId5" Type="http://schemas.openxmlformats.org/officeDocument/2006/relationships/oleObject" Target="../embeddings/oleObject154.bin"/><Relationship Id="rId4" Type="http://schemas.openxmlformats.org/officeDocument/2006/relationships/notesSlide" Target="../notesSlides/notesSlide660.xml"/></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8.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349.png"/></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1.png"/><Relationship Id="rId4" Type="http://schemas.openxmlformats.org/officeDocument/2006/relationships/image" Target="../media/image350.png"/></Relationships>
</file>

<file path=ppt/slides/_rels/slide667.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716.xml"/><Relationship Id="rId1" Type="http://schemas.openxmlformats.org/officeDocument/2006/relationships/vmlDrawing" Target="../drawings/vmlDrawing55.vml"/><Relationship Id="rId6" Type="http://schemas.openxmlformats.org/officeDocument/2006/relationships/image" Target="../media/image337.wmf"/><Relationship Id="rId5" Type="http://schemas.openxmlformats.org/officeDocument/2006/relationships/oleObject" Target="../embeddings/oleObject156.bin"/><Relationship Id="rId4" Type="http://schemas.openxmlformats.org/officeDocument/2006/relationships/notesSlide" Target="../notesSlides/notesSlide66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5" Type="http://schemas.openxmlformats.org/officeDocument/2006/relationships/image" Target="../media/image353.png"/><Relationship Id="rId4" Type="http://schemas.openxmlformats.org/officeDocument/2006/relationships/image" Target="../media/image352.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20.xml"/><Relationship Id="rId5" Type="http://schemas.openxmlformats.org/officeDocument/2006/relationships/image" Target="../media/image356.png"/><Relationship Id="rId4" Type="http://schemas.openxmlformats.org/officeDocument/2006/relationships/image" Target="../media/image355.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 Id="rId4" Type="http://schemas.openxmlformats.org/officeDocument/2006/relationships/image" Target="../media/image357.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 Id="rId5" Type="http://schemas.openxmlformats.org/officeDocument/2006/relationships/image" Target="../media/image359.png"/><Relationship Id="rId4" Type="http://schemas.openxmlformats.org/officeDocument/2006/relationships/image" Target="../media/image358.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 Id="rId5" Type="http://schemas.openxmlformats.org/officeDocument/2006/relationships/image" Target="../media/image361.png"/><Relationship Id="rId4" Type="http://schemas.openxmlformats.org/officeDocument/2006/relationships/image" Target="../media/image360.png"/></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2.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 Id="rId4" Type="http://schemas.openxmlformats.org/officeDocument/2006/relationships/image" Target="../media/image36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4.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5.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8" Type="http://schemas.openxmlformats.org/officeDocument/2006/relationships/image" Target="../media/image367.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33.xml"/><Relationship Id="rId1" Type="http://schemas.openxmlformats.org/officeDocument/2006/relationships/vmlDrawing" Target="../drawings/vmlDrawing56.vml"/><Relationship Id="rId6" Type="http://schemas.openxmlformats.org/officeDocument/2006/relationships/image" Target="../media/image366.wmf"/><Relationship Id="rId5" Type="http://schemas.openxmlformats.org/officeDocument/2006/relationships/oleObject" Target="../embeddings/oleObject158.bin"/><Relationship Id="rId10" Type="http://schemas.openxmlformats.org/officeDocument/2006/relationships/image" Target="../media/image368.wmf"/><Relationship Id="rId4" Type="http://schemas.openxmlformats.org/officeDocument/2006/relationships/notesSlide" Target="../notesSlides/notesSlide683.xml"/><Relationship Id="rId9" Type="http://schemas.openxmlformats.org/officeDocument/2006/relationships/oleObject" Target="../embeddings/oleObject160.bin"/></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35.xml"/><Relationship Id="rId1" Type="http://schemas.openxmlformats.org/officeDocument/2006/relationships/vmlDrawing" Target="../drawings/vmlDrawing57.vml"/><Relationship Id="rId6" Type="http://schemas.openxmlformats.org/officeDocument/2006/relationships/image" Target="../media/image369.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71.wmf"/><Relationship Id="rId4" Type="http://schemas.openxmlformats.org/officeDocument/2006/relationships/notesSlide" Target="../notesSlides/notesSlide685.xml"/><Relationship Id="rId9" Type="http://schemas.openxmlformats.org/officeDocument/2006/relationships/oleObject" Target="../embeddings/oleObject163.bin"/></Relationships>
</file>

<file path=ppt/slides/_rels/slide687.xml.rels><?xml version="1.0" encoding="UTF-8" standalone="yes"?>
<Relationships xmlns="http://schemas.openxmlformats.org/package/2006/relationships"><Relationship Id="rId8" Type="http://schemas.openxmlformats.org/officeDocument/2006/relationships/image" Target="../media/image373.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74.wmf"/><Relationship Id="rId2" Type="http://schemas.openxmlformats.org/officeDocument/2006/relationships/tags" Target="../tags/tag736.xml"/><Relationship Id="rId16" Type="http://schemas.openxmlformats.org/officeDocument/2006/relationships/image" Target="../media/image376.wmf"/><Relationship Id="rId1" Type="http://schemas.openxmlformats.org/officeDocument/2006/relationships/vmlDrawing" Target="../drawings/vmlDrawing58.vml"/><Relationship Id="rId6" Type="http://schemas.openxmlformats.org/officeDocument/2006/relationships/image" Target="../media/image372.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66.wmf"/><Relationship Id="rId4" Type="http://schemas.openxmlformats.org/officeDocument/2006/relationships/notesSlide" Target="../notesSlides/notesSlide686.xml"/><Relationship Id="rId9" Type="http://schemas.openxmlformats.org/officeDocument/2006/relationships/oleObject" Target="../embeddings/oleObject167.bin"/><Relationship Id="rId14" Type="http://schemas.openxmlformats.org/officeDocument/2006/relationships/image" Target="../media/image375.wmf"/></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 Id="rId4" Type="http://schemas.openxmlformats.org/officeDocument/2006/relationships/image" Target="../media/image377.png"/></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8.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4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82.jpe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5.xml"/><Relationship Id="rId1" Type="http://schemas.openxmlformats.org/officeDocument/2006/relationships/vmlDrawing" Target="../drawings/vmlDrawing59.vml"/><Relationship Id="rId6" Type="http://schemas.openxmlformats.org/officeDocument/2006/relationships/image" Target="../media/image383.wmf"/><Relationship Id="rId5" Type="http://schemas.openxmlformats.org/officeDocument/2006/relationships/oleObject" Target="../embeddings/oleObject171.bin"/><Relationship Id="rId4" Type="http://schemas.openxmlformats.org/officeDocument/2006/relationships/notesSlide" Target="../notesSlides/notesSlide695.xml"/></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image" Target="../media/image384.wmf"/><Relationship Id="rId12" Type="http://schemas.openxmlformats.org/officeDocument/2006/relationships/oleObject" Target="../embeddings/oleObject175.bin"/><Relationship Id="rId17" Type="http://schemas.openxmlformats.org/officeDocument/2006/relationships/image" Target="../media/image389.wmf"/><Relationship Id="rId2" Type="http://schemas.openxmlformats.org/officeDocument/2006/relationships/tags" Target="../tags/tag749.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86.wmf"/><Relationship Id="rId5" Type="http://schemas.openxmlformats.org/officeDocument/2006/relationships/image" Target="../media/image390.png"/><Relationship Id="rId15" Type="http://schemas.openxmlformats.org/officeDocument/2006/relationships/image" Target="../media/image388.wmf"/><Relationship Id="rId10" Type="http://schemas.openxmlformats.org/officeDocument/2006/relationships/oleObject" Target="../embeddings/oleObject174.bin"/><Relationship Id="rId4" Type="http://schemas.openxmlformats.org/officeDocument/2006/relationships/notesSlide" Target="../notesSlides/notesSlide699.xml"/><Relationship Id="rId9" Type="http://schemas.openxmlformats.org/officeDocument/2006/relationships/image" Target="../media/image385.wmf"/><Relationship Id="rId14" Type="http://schemas.openxmlformats.org/officeDocument/2006/relationships/oleObject" Target="../embeddings/oleObject176.bin"/></Relationships>
</file>

<file path=ppt/slides/_rels/slide701.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50.xml"/><Relationship Id="rId1" Type="http://schemas.openxmlformats.org/officeDocument/2006/relationships/vmlDrawing" Target="../drawings/vmlDrawing61.vml"/><Relationship Id="rId6" Type="http://schemas.openxmlformats.org/officeDocument/2006/relationships/image" Target="../media/image387.wmf"/><Relationship Id="rId5" Type="http://schemas.openxmlformats.org/officeDocument/2006/relationships/oleObject" Target="../embeddings/oleObject178.bin"/><Relationship Id="rId10" Type="http://schemas.openxmlformats.org/officeDocument/2006/relationships/image" Target="../media/image391.wmf"/><Relationship Id="rId4" Type="http://schemas.openxmlformats.org/officeDocument/2006/relationships/notesSlide" Target="../notesSlides/notesSlide700.xml"/><Relationship Id="rId9" Type="http://schemas.openxmlformats.org/officeDocument/2006/relationships/oleObject" Target="../embeddings/oleObject180.bin"/></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2.xml"/><Relationship Id="rId1" Type="http://schemas.openxmlformats.org/officeDocument/2006/relationships/vmlDrawing" Target="../drawings/vmlDrawing62.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702.xml"/></Relationships>
</file>

<file path=ppt/slides/_rels/slide7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3.xml"/><Relationship Id="rId1" Type="http://schemas.openxmlformats.org/officeDocument/2006/relationships/vmlDrawing" Target="../drawings/vmlDrawing63.vml"/><Relationship Id="rId6" Type="http://schemas.openxmlformats.org/officeDocument/2006/relationships/image" Target="../media/image393.wmf"/><Relationship Id="rId5" Type="http://schemas.openxmlformats.org/officeDocument/2006/relationships/oleObject" Target="../embeddings/oleObject182.bin"/><Relationship Id="rId4" Type="http://schemas.openxmlformats.org/officeDocument/2006/relationships/notesSlide" Target="../notesSlides/notesSlide70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55.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94.png"/></Relationships>
</file>

<file path=ppt/slides/_rels/slide709.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notesSlide" Target="../notesSlides/notesSlide708.xml"/><Relationship Id="rId7"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58.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0.xml"/><Relationship Id="rId1" Type="http://schemas.openxmlformats.org/officeDocument/2006/relationships/vmlDrawing" Target="../drawings/vmlDrawing64.vml"/><Relationship Id="rId6" Type="http://schemas.openxmlformats.org/officeDocument/2006/relationships/image" Target="../media/image400.wmf"/><Relationship Id="rId5" Type="http://schemas.openxmlformats.org/officeDocument/2006/relationships/oleObject" Target="../embeddings/oleObject183.bin"/><Relationship Id="rId4" Type="http://schemas.openxmlformats.org/officeDocument/2006/relationships/notesSlide" Target="../notesSlides/notesSlide710.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5" Type="http://schemas.openxmlformats.org/officeDocument/2006/relationships/image" Target="../media/image402.png"/><Relationship Id="rId4" Type="http://schemas.openxmlformats.org/officeDocument/2006/relationships/image" Target="../media/image401.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62.xml"/><Relationship Id="rId4" Type="http://schemas.openxmlformats.org/officeDocument/2006/relationships/image" Target="../media/image403.png"/></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 Id="rId5" Type="http://schemas.openxmlformats.org/officeDocument/2006/relationships/image" Target="../media/image405.png"/><Relationship Id="rId4" Type="http://schemas.openxmlformats.org/officeDocument/2006/relationships/image" Target="../media/image404.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406.png"/></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407.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 Id="rId4" Type="http://schemas.openxmlformats.org/officeDocument/2006/relationships/image" Target="../media/image40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5" Type="http://schemas.openxmlformats.org/officeDocument/2006/relationships/image" Target="../media/image410.png"/><Relationship Id="rId4" Type="http://schemas.openxmlformats.org/officeDocument/2006/relationships/image" Target="../media/image409.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1.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8" Type="http://schemas.openxmlformats.org/officeDocument/2006/relationships/image" Target="../media/image415.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79.xml"/><Relationship Id="rId1" Type="http://schemas.openxmlformats.org/officeDocument/2006/relationships/vmlDrawing" Target="../drawings/vmlDrawing65.vml"/><Relationship Id="rId6" Type="http://schemas.openxmlformats.org/officeDocument/2006/relationships/image" Target="../media/image414.wmf"/><Relationship Id="rId5" Type="http://schemas.openxmlformats.org/officeDocument/2006/relationships/oleObject" Target="../embeddings/oleObject184.bin"/><Relationship Id="rId10" Type="http://schemas.openxmlformats.org/officeDocument/2006/relationships/image" Target="../media/image416.wmf"/><Relationship Id="rId4" Type="http://schemas.openxmlformats.org/officeDocument/2006/relationships/notesSlide" Target="../notesSlides/notesSlide729.xml"/><Relationship Id="rId9" Type="http://schemas.openxmlformats.org/officeDocument/2006/relationships/oleObject" Target="../embeddings/oleObject186.bin"/></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8" Type="http://schemas.openxmlformats.org/officeDocument/2006/relationships/image" Target="../media/image418.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420.wmf"/><Relationship Id="rId2" Type="http://schemas.openxmlformats.org/officeDocument/2006/relationships/tags" Target="../tags/tag781.xml"/><Relationship Id="rId1" Type="http://schemas.openxmlformats.org/officeDocument/2006/relationships/vmlDrawing" Target="../drawings/vmlDrawing66.vml"/><Relationship Id="rId6" Type="http://schemas.openxmlformats.org/officeDocument/2006/relationships/image" Target="../media/image417.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419.wmf"/><Relationship Id="rId4" Type="http://schemas.openxmlformats.org/officeDocument/2006/relationships/notesSlide" Target="../notesSlides/notesSlide731.xml"/><Relationship Id="rId9" Type="http://schemas.openxmlformats.org/officeDocument/2006/relationships/oleObject" Target="../embeddings/oleObject189.bin"/></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 Id="rId4" Type="http://schemas.openxmlformats.org/officeDocument/2006/relationships/image" Target="../media/image421.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5" Type="http://schemas.openxmlformats.org/officeDocument/2006/relationships/image" Target="../media/image423.png"/><Relationship Id="rId4" Type="http://schemas.openxmlformats.org/officeDocument/2006/relationships/image" Target="../media/image422.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 Id="rId4" Type="http://schemas.openxmlformats.org/officeDocument/2006/relationships/image" Target="../media/image424.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25.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1.xml"/><Relationship Id="rId1" Type="http://schemas.openxmlformats.org/officeDocument/2006/relationships/tags" Target="../tags/tag787.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42.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91.xml"/><Relationship Id="rId1" Type="http://schemas.openxmlformats.org/officeDocument/2006/relationships/vmlDrawing" Target="../drawings/vmlDrawing67.vml"/><Relationship Id="rId6" Type="http://schemas.openxmlformats.org/officeDocument/2006/relationships/image" Target="../media/image426.wmf"/><Relationship Id="rId5" Type="http://schemas.openxmlformats.org/officeDocument/2006/relationships/oleObject" Target="../embeddings/oleObject191.bin"/><Relationship Id="rId10" Type="http://schemas.openxmlformats.org/officeDocument/2006/relationships/image" Target="../media/image428.wmf"/><Relationship Id="rId4" Type="http://schemas.openxmlformats.org/officeDocument/2006/relationships/notesSlide" Target="../notesSlides/notesSlide741.xml"/><Relationship Id="rId9" Type="http://schemas.openxmlformats.org/officeDocument/2006/relationships/oleObject" Target="../embeddings/oleObject193.bin"/></Relationships>
</file>

<file path=ppt/slides/_rels/slide743.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92.xml"/><Relationship Id="rId1" Type="http://schemas.openxmlformats.org/officeDocument/2006/relationships/vmlDrawing" Target="../drawings/vmlDrawing68.vml"/><Relationship Id="rId6" Type="http://schemas.openxmlformats.org/officeDocument/2006/relationships/image" Target="../media/image429.wmf"/><Relationship Id="rId5" Type="http://schemas.openxmlformats.org/officeDocument/2006/relationships/oleObject" Target="../embeddings/oleObject194.bin"/><Relationship Id="rId4" Type="http://schemas.openxmlformats.org/officeDocument/2006/relationships/notesSlide" Target="../notesSlides/notesSlide74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3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32.pn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3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1.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01.xml"/><Relationship Id="rId1" Type="http://schemas.openxmlformats.org/officeDocument/2006/relationships/vmlDrawing" Target="../drawings/vmlDrawing69.vml"/><Relationship Id="rId6" Type="http://schemas.openxmlformats.org/officeDocument/2006/relationships/image" Target="../media/image434.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36.wmf"/><Relationship Id="rId4" Type="http://schemas.openxmlformats.org/officeDocument/2006/relationships/notesSlide" Target="../notesSlides/notesSlide751.xml"/><Relationship Id="rId9" Type="http://schemas.openxmlformats.org/officeDocument/2006/relationships/oleObject" Target="../embeddings/oleObject198.bin"/></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4" Type="http://schemas.openxmlformats.org/officeDocument/2006/relationships/image" Target="../media/image431.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32.png"/></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38.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06.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61.xml.rels><?xml version="1.0" encoding="UTF-8" standalone="yes"?>
<Relationships xmlns="http://schemas.openxmlformats.org/package/2006/relationships"><Relationship Id="rId8" Type="http://schemas.openxmlformats.org/officeDocument/2006/relationships/image" Target="../media/image440.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810.xml"/><Relationship Id="rId1" Type="http://schemas.openxmlformats.org/officeDocument/2006/relationships/vmlDrawing" Target="../drawings/vmlDrawing70.vml"/><Relationship Id="rId6" Type="http://schemas.openxmlformats.org/officeDocument/2006/relationships/image" Target="../media/image439.wmf"/><Relationship Id="rId5" Type="http://schemas.openxmlformats.org/officeDocument/2006/relationships/oleObject" Target="../embeddings/oleObject200.bin"/><Relationship Id="rId10" Type="http://schemas.openxmlformats.org/officeDocument/2006/relationships/image" Target="../media/image441.wmf"/><Relationship Id="rId4" Type="http://schemas.openxmlformats.org/officeDocument/2006/relationships/notesSlide" Target="../notesSlides/notesSlide760.xml"/><Relationship Id="rId9" Type="http://schemas.openxmlformats.org/officeDocument/2006/relationships/oleObject" Target="../embeddings/oleObject202.bin"/></Relationships>
</file>

<file path=ppt/slides/_rels/slide7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1.xml"/><Relationship Id="rId1" Type="http://schemas.openxmlformats.org/officeDocument/2006/relationships/vmlDrawing" Target="../drawings/vmlDrawing71.vml"/><Relationship Id="rId6" Type="http://schemas.openxmlformats.org/officeDocument/2006/relationships/image" Target="../media/image442.wmf"/><Relationship Id="rId5" Type="http://schemas.openxmlformats.org/officeDocument/2006/relationships/oleObject" Target="../embeddings/oleObject203.bin"/><Relationship Id="rId4" Type="http://schemas.openxmlformats.org/officeDocument/2006/relationships/notesSlide" Target="../notesSlides/notesSlide761.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12.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15.xml"/><Relationship Id="rId4" Type="http://schemas.openxmlformats.org/officeDocument/2006/relationships/image" Target="../media/image443.png"/></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 Id="rId4" Type="http://schemas.openxmlformats.org/officeDocument/2006/relationships/image" Target="../media/image444.png"/></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1.xml"/><Relationship Id="rId1" Type="http://schemas.openxmlformats.org/officeDocument/2006/relationships/tags" Target="../tags/tag817.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1.xml"/><Relationship Id="rId1" Type="http://schemas.openxmlformats.org/officeDocument/2006/relationships/vmlDrawing" Target="../drawings/vmlDrawing72.vml"/><Relationship Id="rId6" Type="http://schemas.openxmlformats.org/officeDocument/2006/relationships/image" Target="../media/image445.wmf"/><Relationship Id="rId5" Type="http://schemas.openxmlformats.org/officeDocument/2006/relationships/oleObject" Target="../embeddings/oleObject204.bin"/><Relationship Id="rId4" Type="http://schemas.openxmlformats.org/officeDocument/2006/relationships/notesSlide" Target="../notesSlides/notesSlide771.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46.pn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25.xml"/><Relationship Id="rId4" Type="http://schemas.openxmlformats.org/officeDocument/2006/relationships/image" Target="../media/image448.png"/></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1.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6.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9.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50.png"/></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1.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37.xml"/></Relationships>
</file>

<file path=ppt/slides/_rels/slide789.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54.wmf"/><Relationship Id="rId2" Type="http://schemas.openxmlformats.org/officeDocument/2006/relationships/tags" Target="../tags/tag838.xml"/><Relationship Id="rId1" Type="http://schemas.openxmlformats.org/officeDocument/2006/relationships/vmlDrawing" Target="../drawings/vmlDrawing73.vml"/><Relationship Id="rId6" Type="http://schemas.openxmlformats.org/officeDocument/2006/relationships/image" Target="../media/image451.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53.wmf"/><Relationship Id="rId4" Type="http://schemas.openxmlformats.org/officeDocument/2006/relationships/notesSlide" Target="../notesSlides/notesSlide788.xml"/><Relationship Id="rId9" Type="http://schemas.openxmlformats.org/officeDocument/2006/relationships/oleObject" Target="../embeddings/oleObject207.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5.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56.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57.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8" Type="http://schemas.openxmlformats.org/officeDocument/2006/relationships/image" Target="../media/image459.wmf"/><Relationship Id="rId13" Type="http://schemas.openxmlformats.org/officeDocument/2006/relationships/oleObject" Target="../embeddings/oleObject213.bin"/><Relationship Id="rId18" Type="http://schemas.openxmlformats.org/officeDocument/2006/relationships/image" Target="../media/image46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61.wmf"/><Relationship Id="rId17" Type="http://schemas.openxmlformats.org/officeDocument/2006/relationships/oleObject" Target="../embeddings/oleObject215.bin"/><Relationship Id="rId2" Type="http://schemas.openxmlformats.org/officeDocument/2006/relationships/tags" Target="../tags/tag845.xml"/><Relationship Id="rId16" Type="http://schemas.openxmlformats.org/officeDocument/2006/relationships/image" Target="../media/image463.wmf"/><Relationship Id="rId20" Type="http://schemas.openxmlformats.org/officeDocument/2006/relationships/image" Target="../media/image465.wmf"/><Relationship Id="rId1" Type="http://schemas.openxmlformats.org/officeDocument/2006/relationships/vmlDrawing" Target="../drawings/vmlDrawing74.vml"/><Relationship Id="rId6" Type="http://schemas.openxmlformats.org/officeDocument/2006/relationships/image" Target="../media/image45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60.wmf"/><Relationship Id="rId19" Type="http://schemas.openxmlformats.org/officeDocument/2006/relationships/oleObject" Target="../embeddings/oleObject216.bin"/><Relationship Id="rId4" Type="http://schemas.openxmlformats.org/officeDocument/2006/relationships/notesSlide" Target="../notesSlides/notesSlide795.xml"/><Relationship Id="rId9" Type="http://schemas.openxmlformats.org/officeDocument/2006/relationships/oleObject" Target="../embeddings/oleObject211.bin"/><Relationship Id="rId14" Type="http://schemas.openxmlformats.org/officeDocument/2006/relationships/image" Target="../media/image462.wmf"/></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6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49.xml"/><Relationship Id="rId4" Type="http://schemas.openxmlformats.org/officeDocument/2006/relationships/image" Target="../media/image46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1.xml"/><Relationship Id="rId1" Type="http://schemas.openxmlformats.org/officeDocument/2006/relationships/tags" Target="../tags/tag85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8" Type="http://schemas.openxmlformats.org/officeDocument/2006/relationships/image" Target="../media/image470.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54.xml"/><Relationship Id="rId1" Type="http://schemas.openxmlformats.org/officeDocument/2006/relationships/vmlDrawing" Target="../drawings/vmlDrawing75.vml"/><Relationship Id="rId6" Type="http://schemas.openxmlformats.org/officeDocument/2006/relationships/image" Target="../media/image469.wmf"/><Relationship Id="rId5" Type="http://schemas.openxmlformats.org/officeDocument/2006/relationships/oleObject" Target="../embeddings/oleObject217.bin"/><Relationship Id="rId10" Type="http://schemas.openxmlformats.org/officeDocument/2006/relationships/image" Target="../media/image471.wmf"/><Relationship Id="rId4" Type="http://schemas.openxmlformats.org/officeDocument/2006/relationships/notesSlide" Target="../notesSlides/notesSlide804.xml"/><Relationship Id="rId9" Type="http://schemas.openxmlformats.org/officeDocument/2006/relationships/oleObject" Target="../embeddings/oleObject219.bin"/></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 Id="rId5" Type="http://schemas.openxmlformats.org/officeDocument/2006/relationships/image" Target="../media/image473.png"/><Relationship Id="rId4" Type="http://schemas.openxmlformats.org/officeDocument/2006/relationships/image" Target="../media/image472.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58.xml"/><Relationship Id="rId4" Type="http://schemas.openxmlformats.org/officeDocument/2006/relationships/image" Target="../media/image47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59.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3.png"/><Relationship Id="rId4" Type="http://schemas.openxmlformats.org/officeDocument/2006/relationships/image" Target="../media/image472.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475.png"/></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1.xml"/><Relationship Id="rId1" Type="http://schemas.openxmlformats.org/officeDocument/2006/relationships/tags" Target="../tags/tag863.xml"/></Relationships>
</file>

<file path=ppt/slides/_rels/slide8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4.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20.bin"/><Relationship Id="rId4" Type="http://schemas.openxmlformats.org/officeDocument/2006/relationships/notesSlide" Target="../notesSlides/notesSlide814.xml"/></Relationships>
</file>

<file path=ppt/slides/_rels/slide8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5.xml"/><Relationship Id="rId1" Type="http://schemas.openxmlformats.org/officeDocument/2006/relationships/vmlDrawing" Target="../drawings/vmlDrawing77.vml"/><Relationship Id="rId6" Type="http://schemas.openxmlformats.org/officeDocument/2006/relationships/image" Target="../media/image339.wmf"/><Relationship Id="rId5" Type="http://schemas.openxmlformats.org/officeDocument/2006/relationships/oleObject" Target="../embeddings/oleObject221.bin"/><Relationship Id="rId4" Type="http://schemas.openxmlformats.org/officeDocument/2006/relationships/notesSlide" Target="../notesSlides/notesSlide815.xml"/></Relationships>
</file>

<file path=ppt/slides/_rels/slide817.xml.rels><?xml version="1.0" encoding="UTF-8" standalone="yes"?>
<Relationships xmlns="http://schemas.openxmlformats.org/package/2006/relationships"><Relationship Id="rId8" Type="http://schemas.openxmlformats.org/officeDocument/2006/relationships/image" Target="../media/image478.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66.xml"/><Relationship Id="rId1" Type="http://schemas.openxmlformats.org/officeDocument/2006/relationships/vmlDrawing" Target="../drawings/vmlDrawing78.vml"/><Relationship Id="rId6" Type="http://schemas.openxmlformats.org/officeDocument/2006/relationships/image" Target="../media/image477.wmf"/><Relationship Id="rId5" Type="http://schemas.openxmlformats.org/officeDocument/2006/relationships/oleObject" Target="../embeddings/oleObject222.bin"/><Relationship Id="rId10" Type="http://schemas.openxmlformats.org/officeDocument/2006/relationships/image" Target="../media/image479.wmf"/><Relationship Id="rId4" Type="http://schemas.openxmlformats.org/officeDocument/2006/relationships/notesSlide" Target="../notesSlides/notesSlide816.xml"/><Relationship Id="rId9" Type="http://schemas.openxmlformats.org/officeDocument/2006/relationships/oleObject" Target="../embeddings/oleObject224.bin"/></Relationships>
</file>

<file path=ppt/slides/_rels/slide818.xml.rels><?xml version="1.0" encoding="UTF-8" standalone="yes"?>
<Relationships xmlns="http://schemas.openxmlformats.org/package/2006/relationships"><Relationship Id="rId8" Type="http://schemas.openxmlformats.org/officeDocument/2006/relationships/image" Target="../media/image481.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67.xml"/><Relationship Id="rId1" Type="http://schemas.openxmlformats.org/officeDocument/2006/relationships/vmlDrawing" Target="../drawings/vmlDrawing79.vml"/><Relationship Id="rId6" Type="http://schemas.openxmlformats.org/officeDocument/2006/relationships/image" Target="../media/image480.wmf"/><Relationship Id="rId5" Type="http://schemas.openxmlformats.org/officeDocument/2006/relationships/oleObject" Target="../embeddings/oleObject225.bin"/><Relationship Id="rId4" Type="http://schemas.openxmlformats.org/officeDocument/2006/relationships/notesSlide" Target="../notesSlides/notesSlide817.xml"/></Relationships>
</file>

<file path=ppt/slides/_rels/slide819.xml.rels><?xml version="1.0" encoding="UTF-8" standalone="yes"?>
<Relationships xmlns="http://schemas.openxmlformats.org/package/2006/relationships"><Relationship Id="rId8" Type="http://schemas.openxmlformats.org/officeDocument/2006/relationships/image" Target="../media/image483.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68.xml"/><Relationship Id="rId1" Type="http://schemas.openxmlformats.org/officeDocument/2006/relationships/vmlDrawing" Target="../drawings/vmlDrawing80.vml"/><Relationship Id="rId6" Type="http://schemas.openxmlformats.org/officeDocument/2006/relationships/image" Target="../media/image482.wmf"/><Relationship Id="rId5" Type="http://schemas.openxmlformats.org/officeDocument/2006/relationships/oleObject" Target="../embeddings/oleObject227.bin"/><Relationship Id="rId4" Type="http://schemas.openxmlformats.org/officeDocument/2006/relationships/notesSlide" Target="../notesSlides/notesSlide81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8" Type="http://schemas.openxmlformats.org/officeDocument/2006/relationships/image" Target="../media/image485.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87.wmf"/><Relationship Id="rId2" Type="http://schemas.openxmlformats.org/officeDocument/2006/relationships/tags" Target="../tags/tag869.xml"/><Relationship Id="rId1" Type="http://schemas.openxmlformats.org/officeDocument/2006/relationships/vmlDrawing" Target="../drawings/vmlDrawing81.vml"/><Relationship Id="rId6" Type="http://schemas.openxmlformats.org/officeDocument/2006/relationships/image" Target="../media/image484.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86.wmf"/><Relationship Id="rId4" Type="http://schemas.openxmlformats.org/officeDocument/2006/relationships/notesSlide" Target="../notesSlides/notesSlide819.xml"/><Relationship Id="rId9" Type="http://schemas.openxmlformats.org/officeDocument/2006/relationships/oleObject" Target="../embeddings/oleObject231.bin"/><Relationship Id="rId14" Type="http://schemas.openxmlformats.org/officeDocument/2006/relationships/image" Target="../media/image488.wmf"/></Relationships>
</file>

<file path=ppt/slides/_rels/slide821.x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70.xml"/><Relationship Id="rId1" Type="http://schemas.openxmlformats.org/officeDocument/2006/relationships/vmlDrawing" Target="../drawings/vmlDrawing82.vml"/><Relationship Id="rId6" Type="http://schemas.openxmlformats.org/officeDocument/2006/relationships/image" Target="../media/image489.wmf"/><Relationship Id="rId5" Type="http://schemas.openxmlformats.org/officeDocument/2006/relationships/oleObject" Target="../embeddings/oleObject234.bin"/><Relationship Id="rId4" Type="http://schemas.openxmlformats.org/officeDocument/2006/relationships/notesSlide" Target="../notesSlides/notesSlide820.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9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5" Type="http://schemas.openxmlformats.org/officeDocument/2006/relationships/image" Target="../media/image493.png"/><Relationship Id="rId4" Type="http://schemas.openxmlformats.org/officeDocument/2006/relationships/image" Target="../media/image49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5" Type="http://schemas.openxmlformats.org/officeDocument/2006/relationships/image" Target="../media/image495.png"/><Relationship Id="rId4" Type="http://schemas.openxmlformats.org/officeDocument/2006/relationships/image" Target="../media/image494.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 Id="rId4" Type="http://schemas.openxmlformats.org/officeDocument/2006/relationships/image" Target="../media/image496.png"/></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97.jpe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1.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1.xml"/><Relationship Id="rId1" Type="http://schemas.openxmlformats.org/officeDocument/2006/relationships/tags" Target="../tags/tag882.xml"/></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98.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4" Type="http://schemas.openxmlformats.org/officeDocument/2006/relationships/image" Target="../media/image499.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2.xml"/><Relationship Id="rId1" Type="http://schemas.openxmlformats.org/officeDocument/2006/relationships/vmlDrawing" Target="../drawings/vmlDrawing83.vml"/><Relationship Id="rId6" Type="http://schemas.openxmlformats.org/officeDocument/2006/relationships/image" Target="../media/image500.wmf"/><Relationship Id="rId5" Type="http://schemas.openxmlformats.org/officeDocument/2006/relationships/oleObject" Target="../embeddings/oleObject236.bin"/><Relationship Id="rId4" Type="http://schemas.openxmlformats.org/officeDocument/2006/relationships/notesSlide" Target="../notesSlides/notesSlide84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501.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5" Type="http://schemas.openxmlformats.org/officeDocument/2006/relationships/image" Target="../media/image503.png"/><Relationship Id="rId4" Type="http://schemas.openxmlformats.org/officeDocument/2006/relationships/image" Target="../media/image502.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898.xml"/><Relationship Id="rId5" Type="http://schemas.openxmlformats.org/officeDocument/2006/relationships/image" Target="../media/image505.png"/><Relationship Id="rId4" Type="http://schemas.openxmlformats.org/officeDocument/2006/relationships/image" Target="../media/image50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 Id="rId5" Type="http://schemas.openxmlformats.org/officeDocument/2006/relationships/image" Target="../media/image507.png"/><Relationship Id="rId4" Type="http://schemas.openxmlformats.org/officeDocument/2006/relationships/image" Target="../media/image506.emf"/></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 Id="rId5" Type="http://schemas.openxmlformats.org/officeDocument/2006/relationships/image" Target="../media/image509.png"/><Relationship Id="rId4" Type="http://schemas.openxmlformats.org/officeDocument/2006/relationships/image" Target="../media/image508.emf"/></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5" Type="http://schemas.openxmlformats.org/officeDocument/2006/relationships/image" Target="../media/image511.png"/><Relationship Id="rId4" Type="http://schemas.openxmlformats.org/officeDocument/2006/relationships/image" Target="../media/image510.emf"/></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7" Type="http://schemas.openxmlformats.org/officeDocument/2006/relationships/image" Target="../media/image515.png"/><Relationship Id="rId2" Type="http://schemas.openxmlformats.org/officeDocument/2006/relationships/slideLayout" Target="../slideLayouts/slideLayout2.xml"/><Relationship Id="rId1" Type="http://schemas.openxmlformats.org/officeDocument/2006/relationships/tags" Target="../tags/tag904.xml"/><Relationship Id="rId6" Type="http://schemas.openxmlformats.org/officeDocument/2006/relationships/image" Target="../media/image514.emf"/><Relationship Id="rId5" Type="http://schemas.openxmlformats.org/officeDocument/2006/relationships/image" Target="../media/image513.png"/><Relationship Id="rId4" Type="http://schemas.openxmlformats.org/officeDocument/2006/relationships/image" Target="../media/image512.emf"/></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5" Type="http://schemas.openxmlformats.org/officeDocument/2006/relationships/image" Target="../media/image517.png"/><Relationship Id="rId4" Type="http://schemas.openxmlformats.org/officeDocument/2006/relationships/image" Target="../media/image516.emf"/></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 Id="rId5" Type="http://schemas.openxmlformats.org/officeDocument/2006/relationships/image" Target="../media/image519.png"/><Relationship Id="rId4" Type="http://schemas.openxmlformats.org/officeDocument/2006/relationships/image" Target="../media/image518.emf"/></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1.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64.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913.xml"/><Relationship Id="rId1" Type="http://schemas.openxmlformats.org/officeDocument/2006/relationships/vmlDrawing" Target="../drawings/vmlDrawing84.vml"/><Relationship Id="rId6" Type="http://schemas.openxmlformats.org/officeDocument/2006/relationships/image" Target="../media/image520.wmf"/><Relationship Id="rId5" Type="http://schemas.openxmlformats.org/officeDocument/2006/relationships/oleObject" Target="../embeddings/oleObject237.bin"/><Relationship Id="rId4" Type="http://schemas.openxmlformats.org/officeDocument/2006/relationships/notesSlide" Target="../notesSlides/notesSlide863.xml"/></Relationships>
</file>

<file path=ppt/slides/_rels/slide865.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525.wmf"/><Relationship Id="rId2" Type="http://schemas.openxmlformats.org/officeDocument/2006/relationships/tags" Target="../tags/tag914.xml"/><Relationship Id="rId1" Type="http://schemas.openxmlformats.org/officeDocument/2006/relationships/vmlDrawing" Target="../drawings/vmlDrawing85.vml"/><Relationship Id="rId6" Type="http://schemas.openxmlformats.org/officeDocument/2006/relationships/image" Target="../media/image52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524.wmf"/><Relationship Id="rId4" Type="http://schemas.openxmlformats.org/officeDocument/2006/relationships/notesSlide" Target="../notesSlides/notesSlide864.xml"/><Relationship Id="rId9" Type="http://schemas.openxmlformats.org/officeDocument/2006/relationships/oleObject" Target="../embeddings/oleObject241.bin"/></Relationships>
</file>

<file path=ppt/slides/_rels/slide866.xml.rels><?xml version="1.0" encoding="UTF-8" standalone="yes"?>
<Relationships xmlns="http://schemas.openxmlformats.org/package/2006/relationships"><Relationship Id="rId8" Type="http://schemas.openxmlformats.org/officeDocument/2006/relationships/image" Target="../media/image52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528.wmf"/><Relationship Id="rId2" Type="http://schemas.openxmlformats.org/officeDocument/2006/relationships/tags" Target="../tags/tag915.xml"/><Relationship Id="rId1" Type="http://schemas.openxmlformats.org/officeDocument/2006/relationships/vmlDrawing" Target="../drawings/vmlDrawing86.vml"/><Relationship Id="rId6" Type="http://schemas.openxmlformats.org/officeDocument/2006/relationships/image" Target="../media/image530.png"/><Relationship Id="rId11" Type="http://schemas.openxmlformats.org/officeDocument/2006/relationships/oleObject" Target="../embeddings/oleObject245.bin"/><Relationship Id="rId5" Type="http://schemas.openxmlformats.org/officeDocument/2006/relationships/image" Target="../media/image529.emf"/><Relationship Id="rId10" Type="http://schemas.openxmlformats.org/officeDocument/2006/relationships/image" Target="../media/image527.wmf"/><Relationship Id="rId4" Type="http://schemas.openxmlformats.org/officeDocument/2006/relationships/notesSlide" Target="../notesSlides/notesSlide865.xml"/><Relationship Id="rId9" Type="http://schemas.openxmlformats.org/officeDocument/2006/relationships/oleObject" Target="../embeddings/oleObject244.bin"/></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7.xml"/><Relationship Id="rId1" Type="http://schemas.openxmlformats.org/officeDocument/2006/relationships/vmlDrawing" Target="../drawings/vmlDrawing87.vml"/><Relationship Id="rId6" Type="http://schemas.openxmlformats.org/officeDocument/2006/relationships/image" Target="../media/image531.wmf"/><Relationship Id="rId5" Type="http://schemas.openxmlformats.org/officeDocument/2006/relationships/oleObject" Target="../embeddings/oleObject246.bin"/><Relationship Id="rId4" Type="http://schemas.openxmlformats.org/officeDocument/2006/relationships/notesSlide" Target="../notesSlides/notesSlide867.xml"/></Relationships>
</file>

<file path=ppt/slides/_rels/slide8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8.xml"/><Relationship Id="rId1" Type="http://schemas.openxmlformats.org/officeDocument/2006/relationships/vmlDrawing" Target="../drawings/vmlDrawing88.vml"/><Relationship Id="rId6" Type="http://schemas.openxmlformats.org/officeDocument/2006/relationships/image" Target="../media/image532.wmf"/><Relationship Id="rId5" Type="http://schemas.openxmlformats.org/officeDocument/2006/relationships/oleObject" Target="../embeddings/oleObject247.bin"/><Relationship Id="rId4" Type="http://schemas.openxmlformats.org/officeDocument/2006/relationships/notesSlide" Target="../notesSlides/notesSlide86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 Id="rId5" Type="http://schemas.openxmlformats.org/officeDocument/2006/relationships/image" Target="../media/image534.png"/><Relationship Id="rId4" Type="http://schemas.openxmlformats.org/officeDocument/2006/relationships/image" Target="../media/image533.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 Id="rId4" Type="http://schemas.openxmlformats.org/officeDocument/2006/relationships/image" Target="../media/image535.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37.png"/><Relationship Id="rId4" Type="http://schemas.openxmlformats.org/officeDocument/2006/relationships/image" Target="../media/image536.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925.xml"/><Relationship Id="rId4" Type="http://schemas.openxmlformats.org/officeDocument/2006/relationships/image" Target="../media/image538.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538.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 Id="rId4" Type="http://schemas.openxmlformats.org/officeDocument/2006/relationships/image" Target="../media/image539.png"/></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 Id="rId4" Type="http://schemas.openxmlformats.org/officeDocument/2006/relationships/image" Target="../media/image54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41.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4" Type="http://schemas.openxmlformats.org/officeDocument/2006/relationships/image" Target="../media/image542.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 Id="rId4" Type="http://schemas.openxmlformats.org/officeDocument/2006/relationships/image" Target="../media/image543.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4" Type="http://schemas.openxmlformats.org/officeDocument/2006/relationships/image" Target="../media/image544.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 Id="rId4" Type="http://schemas.openxmlformats.org/officeDocument/2006/relationships/image" Target="../media/image545.png"/></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54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 Id="rId5" Type="http://schemas.openxmlformats.org/officeDocument/2006/relationships/image" Target="../media/image548.png"/><Relationship Id="rId4" Type="http://schemas.openxmlformats.org/officeDocument/2006/relationships/image" Target="../media/image547.png"/></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5" Type="http://schemas.openxmlformats.org/officeDocument/2006/relationships/image" Target="../media/image550.png"/><Relationship Id="rId4" Type="http://schemas.openxmlformats.org/officeDocument/2006/relationships/image" Target="../media/image549.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1.xml"/><Relationship Id="rId1" Type="http://schemas.openxmlformats.org/officeDocument/2006/relationships/tags" Target="../tags/tag944.xml"/></Relationships>
</file>

<file path=ppt/slides/_rels/slide896.xml.rels><?xml version="1.0" encoding="UTF-8" standalone="yes"?>
<Relationships xmlns="http://schemas.openxmlformats.org/package/2006/relationships"><Relationship Id="rId8" Type="http://schemas.openxmlformats.org/officeDocument/2006/relationships/image" Target="../media/image552.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45.xml"/><Relationship Id="rId1" Type="http://schemas.openxmlformats.org/officeDocument/2006/relationships/vmlDrawing" Target="../drawings/vmlDrawing89.vml"/><Relationship Id="rId6" Type="http://schemas.openxmlformats.org/officeDocument/2006/relationships/image" Target="../media/image551.wmf"/><Relationship Id="rId5" Type="http://schemas.openxmlformats.org/officeDocument/2006/relationships/oleObject" Target="../embeddings/oleObject248.bin"/><Relationship Id="rId4" Type="http://schemas.openxmlformats.org/officeDocument/2006/relationships/notesSlide" Target="../notesSlides/notesSlide895.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949.xml"/><Relationship Id="rId5" Type="http://schemas.openxmlformats.org/officeDocument/2006/relationships/image" Target="../media/image554.png"/><Relationship Id="rId4" Type="http://schemas.openxmlformats.org/officeDocument/2006/relationships/image" Target="../media/image55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 Id="rId6" Type="http://schemas.openxmlformats.org/officeDocument/2006/relationships/image" Target="../media/image557.png"/><Relationship Id="rId5" Type="http://schemas.openxmlformats.org/officeDocument/2006/relationships/image" Target="../media/image556.png"/><Relationship Id="rId4" Type="http://schemas.openxmlformats.org/officeDocument/2006/relationships/image" Target="../media/image555.png"/></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951.xml"/><Relationship Id="rId6" Type="http://schemas.openxmlformats.org/officeDocument/2006/relationships/image" Target="../media/image560.png"/><Relationship Id="rId5" Type="http://schemas.openxmlformats.org/officeDocument/2006/relationships/image" Target="../media/image559.png"/><Relationship Id="rId4" Type="http://schemas.openxmlformats.org/officeDocument/2006/relationships/image" Target="../media/image558.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 Id="rId5" Type="http://schemas.openxmlformats.org/officeDocument/2006/relationships/image" Target="../media/image562.png"/><Relationship Id="rId4" Type="http://schemas.openxmlformats.org/officeDocument/2006/relationships/image" Target="../media/image561.png"/></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5.xml"/><Relationship Id="rId1" Type="http://schemas.openxmlformats.org/officeDocument/2006/relationships/vmlDrawing" Target="../drawings/vmlDrawing90.vml"/><Relationship Id="rId6" Type="http://schemas.openxmlformats.org/officeDocument/2006/relationships/image" Target="../media/image563.wmf"/><Relationship Id="rId5" Type="http://schemas.openxmlformats.org/officeDocument/2006/relationships/oleObject" Target="../embeddings/oleObject250.bin"/><Relationship Id="rId4" Type="http://schemas.openxmlformats.org/officeDocument/2006/relationships/notesSlide" Target="../notesSlides/notesSlide90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567.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567.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62.xml"/><Relationship Id="rId1" Type="http://schemas.openxmlformats.org/officeDocument/2006/relationships/vmlDrawing" Target="../drawings/vmlDrawing91.vml"/><Relationship Id="rId6" Type="http://schemas.openxmlformats.org/officeDocument/2006/relationships/image" Target="../media/image568.wmf"/><Relationship Id="rId5" Type="http://schemas.openxmlformats.org/officeDocument/2006/relationships/oleObject" Target="../embeddings/oleObject251.bin"/><Relationship Id="rId10" Type="http://schemas.openxmlformats.org/officeDocument/2006/relationships/image" Target="../media/image570.wmf"/><Relationship Id="rId4" Type="http://schemas.openxmlformats.org/officeDocument/2006/relationships/notesSlide" Target="../notesSlides/notesSlide912.xml"/><Relationship Id="rId9" Type="http://schemas.openxmlformats.org/officeDocument/2006/relationships/oleObject" Target="../embeddings/oleObject253.bin"/></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 Id="rId4" Type="http://schemas.openxmlformats.org/officeDocument/2006/relationships/image" Target="../media/image567.png"/></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 Id="rId4" Type="http://schemas.openxmlformats.org/officeDocument/2006/relationships/image" Target="../media/image571.png"/></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 Id="rId4" Type="http://schemas.openxmlformats.org/officeDocument/2006/relationships/image" Target="../media/image571.png"/></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 Id="rId5" Type="http://schemas.openxmlformats.org/officeDocument/2006/relationships/image" Target="../media/image539.png"/><Relationship Id="rId4" Type="http://schemas.openxmlformats.org/officeDocument/2006/relationships/image" Target="../media/image540.png"/></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979.xml"/><Relationship Id="rId5" Type="http://schemas.openxmlformats.org/officeDocument/2006/relationships/image" Target="../media/image573.png"/><Relationship Id="rId4" Type="http://schemas.openxmlformats.org/officeDocument/2006/relationships/image" Target="../media/image572.png"/></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1.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41.png"/></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74.png"/></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75.png"/></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 Id="rId5" Type="http://schemas.openxmlformats.org/officeDocument/2006/relationships/image" Target="../media/image577.png"/><Relationship Id="rId4" Type="http://schemas.openxmlformats.org/officeDocument/2006/relationships/image" Target="../media/image576.png"/></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7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 Id="rId5" Type="http://schemas.openxmlformats.org/officeDocument/2006/relationships/image" Target="../media/image580.png"/><Relationship Id="rId4" Type="http://schemas.openxmlformats.org/officeDocument/2006/relationships/image" Target="../media/image579.png"/></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8" Type="http://schemas.openxmlformats.org/officeDocument/2006/relationships/image" Target="../media/image582.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84.wmf"/><Relationship Id="rId2" Type="http://schemas.openxmlformats.org/officeDocument/2006/relationships/tags" Target="../tags/tag993.xml"/><Relationship Id="rId1" Type="http://schemas.openxmlformats.org/officeDocument/2006/relationships/vmlDrawing" Target="../drawings/vmlDrawing92.vml"/><Relationship Id="rId6" Type="http://schemas.openxmlformats.org/officeDocument/2006/relationships/image" Target="../media/image581.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83.wmf"/><Relationship Id="rId4" Type="http://schemas.openxmlformats.org/officeDocument/2006/relationships/notesSlide" Target="../notesSlides/notesSlide943.xml"/><Relationship Id="rId9" Type="http://schemas.openxmlformats.org/officeDocument/2006/relationships/oleObject" Target="../embeddings/oleObject256.bin"/></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85.png"/></Relationships>
</file>

<file path=ppt/slides/_rels/slide948.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997.xml"/><Relationship Id="rId4" Type="http://schemas.openxmlformats.org/officeDocument/2006/relationships/image" Target="../media/image586.png"/></Relationships>
</file>

<file path=ppt/slides/_rels/slide949.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 Id="rId4" Type="http://schemas.openxmlformats.org/officeDocument/2006/relationships/image" Target="../media/image587.png"/></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4" Type="http://schemas.openxmlformats.org/officeDocument/2006/relationships/image" Target="../media/image588.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02.xml"/><Relationship Id="rId6" Type="http://schemas.openxmlformats.org/officeDocument/2006/relationships/image" Target="../media/image591.png"/><Relationship Id="rId5" Type="http://schemas.openxmlformats.org/officeDocument/2006/relationships/image" Target="../media/image590.png"/><Relationship Id="rId4" Type="http://schemas.openxmlformats.org/officeDocument/2006/relationships/image" Target="../media/image589.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92.png"/></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1.xml"/><Relationship Id="rId1" Type="http://schemas.openxmlformats.org/officeDocument/2006/relationships/tags" Target="../tags/tag1004.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595.png"/><Relationship Id="rId4" Type="http://schemas.openxmlformats.org/officeDocument/2006/relationships/image" Target="../media/image594.png"/></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96.png"/></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97.png"/></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s>
</file>

<file path=ppt/slides/_rels/slide9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5.xml"/><Relationship Id="rId1" Type="http://schemas.openxmlformats.org/officeDocument/2006/relationships/vmlDrawing" Target="../drawings/vmlDrawing93.vml"/><Relationship Id="rId6" Type="http://schemas.openxmlformats.org/officeDocument/2006/relationships/image" Target="../media/image598.wmf"/><Relationship Id="rId5" Type="http://schemas.openxmlformats.org/officeDocument/2006/relationships/oleObject" Target="../embeddings/oleObject258.bin"/><Relationship Id="rId4" Type="http://schemas.openxmlformats.org/officeDocument/2006/relationships/notesSlide" Target="../notesSlides/notesSlide965.xml"/></Relationships>
</file>

<file path=ppt/slides/_rels/slide967.xml.rels><?xml version="1.0" encoding="UTF-8" standalone="yes"?>
<Relationships xmlns="http://schemas.openxmlformats.org/package/2006/relationships"><Relationship Id="rId8" Type="http://schemas.openxmlformats.org/officeDocument/2006/relationships/image" Target="../media/image599.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1016.xml"/><Relationship Id="rId1" Type="http://schemas.openxmlformats.org/officeDocument/2006/relationships/vmlDrawing" Target="../drawings/vmlDrawing94.vml"/><Relationship Id="rId6" Type="http://schemas.openxmlformats.org/officeDocument/2006/relationships/image" Target="../media/image598.wmf"/><Relationship Id="rId5" Type="http://schemas.openxmlformats.org/officeDocument/2006/relationships/oleObject" Target="../embeddings/oleObject259.bin"/><Relationship Id="rId4" Type="http://schemas.openxmlformats.org/officeDocument/2006/relationships/notesSlide" Target="../notesSlides/notesSlide966.xml"/></Relationships>
</file>

<file path=ppt/slides/_rels/slide9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7.xml"/><Relationship Id="rId1" Type="http://schemas.openxmlformats.org/officeDocument/2006/relationships/vmlDrawing" Target="../drawings/vmlDrawing95.vml"/><Relationship Id="rId6" Type="http://schemas.openxmlformats.org/officeDocument/2006/relationships/image" Target="../media/image600.wmf"/><Relationship Id="rId5" Type="http://schemas.openxmlformats.org/officeDocument/2006/relationships/oleObject" Target="../embeddings/oleObject261.bin"/><Relationship Id="rId4" Type="http://schemas.openxmlformats.org/officeDocument/2006/relationships/notesSlide" Target="../notesSlides/notesSlide967.xml"/></Relationships>
</file>

<file path=ppt/slides/_rels/slide9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1.wmf"/><Relationship Id="rId2" Type="http://schemas.openxmlformats.org/officeDocument/2006/relationships/tags" Target="../tags/tag1018.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602.png"/><Relationship Id="rId4" Type="http://schemas.openxmlformats.org/officeDocument/2006/relationships/notesSlide" Target="../notesSlides/notesSlide96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9.xml"/><Relationship Id="rId1" Type="http://schemas.openxmlformats.org/officeDocument/2006/relationships/vmlDrawing" Target="../drawings/vmlDrawing97.vml"/><Relationship Id="rId6" Type="http://schemas.openxmlformats.org/officeDocument/2006/relationships/image" Target="../media/image603.wmf"/><Relationship Id="rId5" Type="http://schemas.openxmlformats.org/officeDocument/2006/relationships/oleObject" Target="../embeddings/oleObject263.bin"/><Relationship Id="rId4" Type="http://schemas.openxmlformats.org/officeDocument/2006/relationships/notesSlide" Target="../notesSlides/notesSlide969.xml"/></Relationships>
</file>

<file path=ppt/slides/_rels/slide971.xml.rels><?xml version="1.0" encoding="UTF-8" standalone="yes"?>
<Relationships xmlns="http://schemas.openxmlformats.org/package/2006/relationships"><Relationship Id="rId8" Type="http://schemas.openxmlformats.org/officeDocument/2006/relationships/image" Target="../media/image605.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1020.xml"/><Relationship Id="rId1" Type="http://schemas.openxmlformats.org/officeDocument/2006/relationships/vmlDrawing" Target="../drawings/vmlDrawing98.vml"/><Relationship Id="rId6" Type="http://schemas.openxmlformats.org/officeDocument/2006/relationships/image" Target="../media/image604.wmf"/><Relationship Id="rId5" Type="http://schemas.openxmlformats.org/officeDocument/2006/relationships/oleObject" Target="../embeddings/oleObject264.bin"/><Relationship Id="rId10" Type="http://schemas.openxmlformats.org/officeDocument/2006/relationships/image" Target="../media/image606.wmf"/><Relationship Id="rId4" Type="http://schemas.openxmlformats.org/officeDocument/2006/relationships/notesSlide" Target="../notesSlides/notesSlide970.xml"/><Relationship Id="rId9" Type="http://schemas.openxmlformats.org/officeDocument/2006/relationships/oleObject" Target="../embeddings/oleObject266.bin"/></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024.xml"/><Relationship Id="rId4" Type="http://schemas.openxmlformats.org/officeDocument/2006/relationships/image" Target="../media/image607.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8.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5" Type="http://schemas.openxmlformats.org/officeDocument/2006/relationships/image" Target="../media/image610.png"/><Relationship Id="rId4" Type="http://schemas.openxmlformats.org/officeDocument/2006/relationships/image" Target="../media/image609.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12.png"/><Relationship Id="rId4" Type="http://schemas.openxmlformats.org/officeDocument/2006/relationships/image" Target="../media/image6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 Id="rId5" Type="http://schemas.openxmlformats.org/officeDocument/2006/relationships/image" Target="../media/image614.png"/><Relationship Id="rId4" Type="http://schemas.openxmlformats.org/officeDocument/2006/relationships/image" Target="../media/image613.png"/></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6.png"/><Relationship Id="rId4" Type="http://schemas.openxmlformats.org/officeDocument/2006/relationships/image" Target="../media/image615.png"/></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031.xml"/><Relationship Id="rId5" Type="http://schemas.openxmlformats.org/officeDocument/2006/relationships/image" Target="../media/image618.png"/><Relationship Id="rId4" Type="http://schemas.openxmlformats.org/officeDocument/2006/relationships/image" Target="../media/image617.png"/></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 Id="rId5" Type="http://schemas.openxmlformats.org/officeDocument/2006/relationships/image" Target="../media/image620.png"/><Relationship Id="rId4" Type="http://schemas.openxmlformats.org/officeDocument/2006/relationships/image" Target="../media/image619.png"/></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622.png"/><Relationship Id="rId4" Type="http://schemas.openxmlformats.org/officeDocument/2006/relationships/image" Target="../media/image621.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6" Type="http://schemas.openxmlformats.org/officeDocument/2006/relationships/image" Target="../media/image625.png"/><Relationship Id="rId5" Type="http://schemas.openxmlformats.org/officeDocument/2006/relationships/image" Target="../media/image624.png"/><Relationship Id="rId4" Type="http://schemas.openxmlformats.org/officeDocument/2006/relationships/image" Target="../media/image62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 Id="rId6" Type="http://schemas.openxmlformats.org/officeDocument/2006/relationships/image" Target="../media/image628.png"/><Relationship Id="rId5" Type="http://schemas.openxmlformats.org/officeDocument/2006/relationships/image" Target="../media/image627.png"/><Relationship Id="rId4" Type="http://schemas.openxmlformats.org/officeDocument/2006/relationships/image" Target="../media/image626.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629.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1.xml"/><Relationship Id="rId1" Type="http://schemas.openxmlformats.org/officeDocument/2006/relationships/tags" Target="../tags/tag10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B51E5-0B4C-461E-ADC5-DF1CFB51F2F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5D45034-6D5A-4C18-9155-B861523E7E9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F9FBB00-1DC5-4A06-8893-06F1D2562986}"/>
              </a:ext>
            </a:extLst>
          </p:cNvPr>
          <p:cNvSpPr>
            <a:spLocks noGrp="1"/>
          </p:cNvSpPr>
          <p:nvPr>
            <p:ph type="sldNum" sz="quarter" idx="4"/>
          </p:nvPr>
        </p:nvSpPr>
        <p:spPr/>
        <p:txBody>
          <a:bodyPr/>
          <a:lstStyle/>
          <a:p>
            <a:fld id="{28B83BC3-069B-46AF-A4E6-C99928E1A4FA}" type="slidenum">
              <a:rPr lang="en-US" smtClean="0"/>
              <a:pPr/>
              <a:t>1</a:t>
            </a:fld>
            <a:endParaRPr lang="en-US" dirty="0"/>
          </a:p>
        </p:txBody>
      </p:sp>
      <p:sp>
        <p:nvSpPr>
          <p:cNvPr id="12" name="TextBox 11">
            <a:extLst>
              <a:ext uri="{FF2B5EF4-FFF2-40B4-BE49-F238E27FC236}">
                <a16:creationId xmlns:a16="http://schemas.microsoft.com/office/drawing/2014/main" id="{6A201993-8B21-4283-ACB5-343B2A70DC5F}"/>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pic>
        <p:nvPicPr>
          <p:cNvPr id="13" name="Picture 12">
            <a:extLst>
              <a:ext uri="{FF2B5EF4-FFF2-40B4-BE49-F238E27FC236}">
                <a16:creationId xmlns:a16="http://schemas.microsoft.com/office/drawing/2014/main" id="{D02AE85C-D3DB-4AAC-A8FE-7FD38D8AE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751053"/>
            <a:ext cx="4724400" cy="1611709"/>
          </a:xfrm>
          <a:prstGeom prst="rect">
            <a:avLst/>
          </a:prstGeom>
        </p:spPr>
      </p:pic>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DEE2CCD-70ED-4681-B6C3-1410C2150AED}"/>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F839342-B219-40CC-90A5-8908D4A7F70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FD52F97-EA20-45C7-9FB6-5B1D052676F7}"/>
              </a:ext>
            </a:extLst>
          </p:cNvPr>
          <p:cNvSpPr>
            <a:spLocks noGrp="1"/>
          </p:cNvSpPr>
          <p:nvPr>
            <p:ph type="sldNum" sz="quarter" idx="4"/>
          </p:nvPr>
        </p:nvSpPr>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1BD227B4-7AE3-41FE-B681-9DD8BA5BFDD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F54D589-0251-4595-A28A-DE267852FA76}"/>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B5293D5-2D60-4CEF-9128-FAF08A7C1F8D}"/>
              </a:ext>
            </a:extLst>
          </p:cNvPr>
          <p:cNvSpPr>
            <a:spLocks noGrp="1"/>
          </p:cNvSpPr>
          <p:nvPr>
            <p:ph type="sldNum" sz="quarter" idx="4"/>
          </p:nvPr>
        </p:nvSpPr>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sz="2200" b="1" dirty="0"/>
              <a:t>Problem Statement</a:t>
            </a:r>
            <a:r>
              <a:rPr lang="en-US" sz="2200" dirty="0"/>
              <a:t>: Quantifiably define the problem</a:t>
            </a:r>
          </a:p>
          <a:p>
            <a:pPr indent="-342900">
              <a:buFontTx/>
              <a:buAutoNum type="arabicPeriod"/>
            </a:pPr>
            <a:r>
              <a:rPr lang="en-US" sz="2200" b="1" dirty="0"/>
              <a:t>Objective</a:t>
            </a:r>
            <a:r>
              <a:rPr lang="en-US" sz="2200" dirty="0"/>
              <a:t>: State the objective of the experiment</a:t>
            </a:r>
          </a:p>
          <a:p>
            <a:pPr indent="-342900">
              <a:buFontTx/>
              <a:buAutoNum type="arabicPeriod"/>
            </a:pPr>
            <a:r>
              <a:rPr lang="en-US" sz="2200" b="1" dirty="0"/>
              <a:t>Primary Metric</a:t>
            </a:r>
            <a:r>
              <a:rPr lang="en-US" sz="2200" dirty="0"/>
              <a:t>: Determine the response variable or “Y”</a:t>
            </a:r>
          </a:p>
          <a:p>
            <a:pPr indent="-342900">
              <a:buFontTx/>
              <a:buAutoNum type="arabicPeriod"/>
            </a:pPr>
            <a:r>
              <a:rPr lang="en-US" sz="2200" b="1" dirty="0"/>
              <a:t>Key Process Input Variables (KPIV)</a:t>
            </a:r>
            <a:r>
              <a:rPr lang="en-US" sz="2200" dirty="0"/>
              <a:t>: Select the input variable(s) or X’s </a:t>
            </a:r>
          </a:p>
          <a:p>
            <a:pPr indent="-342900">
              <a:buFontTx/>
              <a:buAutoNum type="arabicPeriod"/>
            </a:pPr>
            <a:r>
              <a:rPr lang="en-US" sz="2200" b="1" dirty="0"/>
              <a:t>Factor Levels</a:t>
            </a:r>
            <a:r>
              <a:rPr lang="en-US" sz="2200" dirty="0"/>
              <a:t>: Determine level settings for all factors</a:t>
            </a:r>
          </a:p>
          <a:p>
            <a:pPr indent="-342900">
              <a:buFontTx/>
              <a:buAutoNum type="arabicPeriod"/>
            </a:pPr>
            <a:r>
              <a:rPr lang="en-US" sz="2200" b="1" dirty="0"/>
              <a:t>Design</a:t>
            </a:r>
            <a:r>
              <a:rPr lang="en-US" sz="2200" dirty="0"/>
              <a:t>: Select the experimental design for your DOE</a:t>
            </a:r>
          </a:p>
          <a:p>
            <a:pPr indent="-342900">
              <a:buFontTx/>
              <a:buAutoNum type="arabicPeriod"/>
            </a:pPr>
            <a:r>
              <a:rPr lang="en-US" sz="2200" b="1" dirty="0"/>
              <a:t>Project Plan</a:t>
            </a:r>
            <a:r>
              <a:rPr lang="en-US" sz="2200" dirty="0"/>
              <a:t>: Prepare a project plan for your experiment – human and capital resource allocation, timing, duration etc.</a:t>
            </a:r>
          </a:p>
          <a:p>
            <a:pPr indent="-342900">
              <a:buFontTx/>
              <a:buAutoNum type="arabicPeriod"/>
            </a:pPr>
            <a:r>
              <a:rPr lang="en-US" sz="2200" b="1" dirty="0"/>
              <a:t>Gain Buy-in</a:t>
            </a:r>
            <a:r>
              <a:rPr lang="en-US" sz="2200" dirty="0"/>
              <a:t>: Your experiment will need support and buy-in from several places, get it!</a:t>
            </a:r>
          </a:p>
          <a:p>
            <a:pPr indent="-342900">
              <a:buFontTx/>
              <a:buAutoNum type="arabicPeriod"/>
            </a:pPr>
            <a:r>
              <a:rPr lang="en-US" sz="2200" b="1" dirty="0"/>
              <a:t>Run the experiment</a:t>
            </a:r>
          </a:p>
          <a:p>
            <a:pPr indent="-342900">
              <a:buFontTx/>
              <a:buAutoNum type="arabicPeriod"/>
            </a:pPr>
            <a:r>
              <a:rPr lang="en-US" sz="2200" b="1" dirty="0"/>
              <a:t> Analyze, Interpret, and Share Results: </a:t>
            </a:r>
          </a:p>
        </p:txBody>
      </p:sp>
      <p:sp>
        <p:nvSpPr>
          <p:cNvPr id="4" name="Date Placeholder 3">
            <a:extLst>
              <a:ext uri="{FF2B5EF4-FFF2-40B4-BE49-F238E27FC236}">
                <a16:creationId xmlns:a16="http://schemas.microsoft.com/office/drawing/2014/main" id="{5CB40FC0-E17C-43D5-8D13-4408706AB74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BD8A52-8DCA-4CD5-8CC7-1FBCA0DC33F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90265C-E819-4879-B805-FF66ACB0417B}"/>
              </a:ext>
            </a:extLst>
          </p:cNvPr>
          <p:cNvSpPr>
            <a:spLocks noGrp="1"/>
          </p:cNvSpPr>
          <p:nvPr>
            <p:ph type="sldNum" sz="quarter" idx="4"/>
          </p:nvPr>
        </p:nvSpPr>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25936067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4" name="Date Placeholder 3">
            <a:extLst>
              <a:ext uri="{FF2B5EF4-FFF2-40B4-BE49-F238E27FC236}">
                <a16:creationId xmlns:a16="http://schemas.microsoft.com/office/drawing/2014/main" id="{F0147CA7-E8DE-4F49-80BB-C2846AC52D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8281E0-7842-43BF-8B26-F5971DB6A4E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B587F40-C5CA-4DB7-A634-EA04D81E8880}"/>
              </a:ext>
            </a:extLst>
          </p:cNvPr>
          <p:cNvSpPr>
            <a:spLocks noGrp="1"/>
          </p:cNvSpPr>
          <p:nvPr>
            <p:ph type="sldNum" sz="quarter" idx="4"/>
          </p:nvPr>
        </p:nvSpPr>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3126741121"/>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3" name="Content Placeholder 2"/>
          <p:cNvSpPr>
            <a:spLocks noGrp="1"/>
          </p:cNvSpPr>
          <p:nvPr>
            <p:ph idx="1"/>
          </p:nvPr>
        </p:nvSpPr>
        <p:spPr/>
        <p:txBody>
          <a:bodyPr>
            <a:normAutofit fontScale="92500" lnSpcReduction="20000"/>
          </a:bodyPr>
          <a:lstStyle/>
          <a:p>
            <a:pPr lvl="5"/>
            <a:endParaRPr lang="en-US" sz="2400" dirty="0"/>
          </a:p>
          <a:p>
            <a:pPr marL="1737360" lvl="6" indent="0">
              <a:buNone/>
            </a:pPr>
            <a:br>
              <a:rPr lang="en-US" sz="2600" b="1" dirty="0"/>
            </a:br>
            <a:r>
              <a:rPr lang="en-US" sz="2600" b="1" dirty="0"/>
              <a:t>State the objective of the experiment</a:t>
            </a:r>
          </a:p>
          <a:p>
            <a:pPr marL="1554480" lvl="5" indent="0">
              <a:buNone/>
            </a:pPr>
            <a:endParaRPr lang="en-US" sz="2400" dirty="0"/>
          </a:p>
          <a:p>
            <a:r>
              <a:rPr lang="en-US" dirty="0"/>
              <a:t>DOE Objective Examples:</a:t>
            </a:r>
          </a:p>
          <a:p>
            <a:pPr marL="914400" lvl="1" indent="-457200"/>
            <a:r>
              <a:rPr lang="en-US" sz="2800" dirty="0"/>
              <a:t>“</a:t>
            </a:r>
            <a:r>
              <a:rPr lang="en-US" sz="2400" dirty="0"/>
              <a:t>To determine the effects of tire pressure on gas mileage”</a:t>
            </a:r>
          </a:p>
          <a:p>
            <a:pPr marL="914400" lvl="1" indent="-457200"/>
            <a:r>
              <a:rPr lang="en-US" sz="2400" dirty="0"/>
              <a:t>“To determine which factors have the most impact on gas mileage”</a:t>
            </a:r>
          </a:p>
          <a:p>
            <a:pPr marL="914400" lvl="1" indent="-457200"/>
            <a:r>
              <a:rPr lang="en-US" sz="2400" dirty="0"/>
              <a:t>“To determine the effects of a pick-up truck’s tailgate (up vs. down) on the truck’s gas mileage”</a:t>
            </a:r>
          </a:p>
          <a:p>
            <a:pPr marL="914400" lvl="1" indent="-457200"/>
            <a:r>
              <a:rPr lang="en-US" sz="2400" dirty="0"/>
              <a:t>“To determine which HVAC and Lighting </a:t>
            </a:r>
            <a:br>
              <a:rPr lang="en-US" sz="2400" dirty="0"/>
            </a:br>
            <a:r>
              <a:rPr lang="en-US" sz="2400" dirty="0"/>
              <a:t>factors are contributing most to Kwh</a:t>
            </a:r>
            <a:br>
              <a:rPr lang="en-US" sz="2400" dirty="0"/>
            </a:br>
            <a:r>
              <a:rPr lang="en-US" sz="2400" dirty="0"/>
              <a:t>consumption”</a:t>
            </a:r>
          </a:p>
          <a:p>
            <a:endParaRPr lang="en-US" sz="1800" dirty="0"/>
          </a:p>
          <a:p>
            <a:r>
              <a:rPr lang="en-US" dirty="0"/>
              <a:t>DOE objective statements should:</a:t>
            </a:r>
          </a:p>
          <a:p>
            <a:pPr lvl="1"/>
            <a:r>
              <a:rPr lang="en-US" dirty="0"/>
              <a:t>Clearly define what you want to learn from the experiment</a:t>
            </a:r>
          </a:p>
          <a:p>
            <a:pPr lvl="1"/>
            <a:r>
              <a:rPr lang="en-US" dirty="0"/>
              <a:t>Declare study parameters or scope.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55370"/>
            <a:ext cx="1371600" cy="1371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6500" y="4876800"/>
            <a:ext cx="1485900" cy="1485900"/>
          </a:xfrm>
          <a:prstGeom prst="rect">
            <a:avLst/>
          </a:prstGeom>
        </p:spPr>
      </p:pic>
      <p:sp>
        <p:nvSpPr>
          <p:cNvPr id="4" name="Date Placeholder 3">
            <a:extLst>
              <a:ext uri="{FF2B5EF4-FFF2-40B4-BE49-F238E27FC236}">
                <a16:creationId xmlns:a16="http://schemas.microsoft.com/office/drawing/2014/main" id="{0280C504-D2A3-4DCA-BE65-1E234C38AE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A02AD8-1FE2-44AD-B4D1-964D09F4CCD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25C87B5-2735-43BC-88B5-A27D4CDB869A}"/>
              </a:ext>
            </a:extLst>
          </p:cNvPr>
          <p:cNvSpPr>
            <a:spLocks noGrp="1"/>
          </p:cNvSpPr>
          <p:nvPr>
            <p:ph type="sldNum" sz="quarter" idx="4"/>
          </p:nvPr>
        </p:nvSpPr>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570396764"/>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765" y="4966447"/>
            <a:ext cx="1447800" cy="1447800"/>
          </a:xfrm>
          <a:prstGeom prst="rect">
            <a:avLst/>
          </a:prstGeom>
        </p:spPr>
      </p:pic>
      <p:sp>
        <p:nvSpPr>
          <p:cNvPr id="3" name="Date Placeholder 2">
            <a:extLst>
              <a:ext uri="{FF2B5EF4-FFF2-40B4-BE49-F238E27FC236}">
                <a16:creationId xmlns:a16="http://schemas.microsoft.com/office/drawing/2014/main" id="{14C81085-AAAB-4EC4-ADE7-DE0885D7D48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F722F4-80E9-4CAD-B5E2-FD488C6D2AA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DC554E7-B0CC-45F6-9A58-4B7CC357D5DD}"/>
              </a:ext>
            </a:extLst>
          </p:cNvPr>
          <p:cNvSpPr>
            <a:spLocks noGrp="1"/>
          </p:cNvSpPr>
          <p:nvPr>
            <p:ph type="sldNum" sz="quarter" idx="4"/>
          </p:nvPr>
        </p:nvSpPr>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2699839838"/>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53" y="1143000"/>
            <a:ext cx="1371600" cy="1371600"/>
          </a:xfrm>
          <a:prstGeom prst="rect">
            <a:avLst/>
          </a:prstGeom>
        </p:spPr>
      </p:pic>
      <p:sp>
        <p:nvSpPr>
          <p:cNvPr id="4" name="Date Placeholder 3">
            <a:extLst>
              <a:ext uri="{FF2B5EF4-FFF2-40B4-BE49-F238E27FC236}">
                <a16:creationId xmlns:a16="http://schemas.microsoft.com/office/drawing/2014/main" id="{D646CFF0-AADD-4FC5-86EE-C840FE038AE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A68474C-6A46-4B53-B853-073AB222F72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B692C1-236C-459E-A868-ADE06B96E7FB}"/>
              </a:ext>
            </a:extLst>
          </p:cNvPr>
          <p:cNvSpPr>
            <a:spLocks noGrp="1"/>
          </p:cNvSpPr>
          <p:nvPr>
            <p:ph type="sldNum" sz="quarter" idx="4"/>
          </p:nvPr>
        </p:nvSpPr>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25742011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7">
              <a:lnSpc>
                <a:spcPct val="90000"/>
              </a:lnSpc>
            </a:pPr>
            <a:r>
              <a:rPr lang="en-US" sz="2400" dirty="0"/>
              <a:t>There is still even more to understand about your primary metric before jumping into a DOE.</a:t>
            </a:r>
          </a:p>
          <a:p>
            <a:pPr lvl="7">
              <a:lnSpc>
                <a:spcPct val="90000"/>
              </a:lnSpc>
            </a:pPr>
            <a:r>
              <a:rPr lang="en-US" sz="2400" dirty="0"/>
              <a:t>Be sure to answer these questions before proceeding:</a:t>
            </a:r>
          </a:p>
          <a:p>
            <a:pPr lvl="7">
              <a:lnSpc>
                <a:spcPct val="90000"/>
              </a:lnSpc>
            </a:pPr>
            <a:endParaRPr lang="en-US" sz="2400" dirty="0">
              <a:latin typeface="Source Sans Pro" panose="020B0503030403020204" pitchFamily="34" charset="0"/>
            </a:endParaRPr>
          </a:p>
          <a:p>
            <a:pPr lvl="5">
              <a:lnSpc>
                <a:spcPct val="90000"/>
              </a:lnSpc>
            </a:pPr>
            <a:endParaRPr lang="en-US" sz="2400" dirty="0"/>
          </a:p>
          <a:p>
            <a:pPr>
              <a:lnSpc>
                <a:spcPct val="90000"/>
              </a:lnSpc>
            </a:pPr>
            <a:r>
              <a:rPr lang="en-US" dirty="0"/>
              <a:t>Is it discrete or continuous?</a:t>
            </a:r>
          </a:p>
          <a:p>
            <a:pPr>
              <a:lnSpc>
                <a:spcPct val="90000"/>
              </a:lnSpc>
            </a:pPr>
            <a:r>
              <a:rPr lang="en-US" dirty="0"/>
              <a:t>Do you want to shift its mean?</a:t>
            </a:r>
          </a:p>
          <a:p>
            <a:pPr>
              <a:lnSpc>
                <a:spcPct val="90000"/>
              </a:lnSpc>
            </a:pPr>
            <a:r>
              <a:rPr lang="en-US" dirty="0"/>
              <a:t>Do you want to squeeze variation?</a:t>
            </a:r>
          </a:p>
          <a:p>
            <a:pPr>
              <a:lnSpc>
                <a:spcPct val="90000"/>
              </a:lnSpc>
            </a:pPr>
            <a:r>
              <a:rPr lang="en-US" dirty="0"/>
              <a:t>What is the baseline?</a:t>
            </a:r>
          </a:p>
          <a:p>
            <a:pPr>
              <a:lnSpc>
                <a:spcPct val="90000"/>
              </a:lnSpc>
            </a:pPr>
            <a:r>
              <a:rPr lang="en-US" dirty="0"/>
              <a:t>Is it in control?</a:t>
            </a:r>
          </a:p>
          <a:p>
            <a:pPr>
              <a:lnSpc>
                <a:spcPct val="90000"/>
              </a:lnSpc>
            </a:pPr>
            <a:r>
              <a:rPr lang="en-US" dirty="0"/>
              <a:t>Is there seasonality, trending, or any cycle?</a:t>
            </a:r>
          </a:p>
          <a:p>
            <a:pPr>
              <a:lnSpc>
                <a:spcPct val="90000"/>
              </a:lnSpc>
            </a:pPr>
            <a:r>
              <a:rPr lang="en-US" dirty="0"/>
              <a:t>How much change do you want to detect?</a:t>
            </a:r>
          </a:p>
          <a:p>
            <a:pPr>
              <a:lnSpc>
                <a:spcPct val="90000"/>
              </a:lnSpc>
            </a:pPr>
            <a:r>
              <a:rPr lang="en-US" dirty="0"/>
              <a:t>Is your metric normally distributed?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169670"/>
            <a:ext cx="1524000" cy="1524000"/>
          </a:xfrm>
          <a:prstGeom prst="rect">
            <a:avLst/>
          </a:prstGeom>
        </p:spPr>
      </p:pic>
      <p:sp>
        <p:nvSpPr>
          <p:cNvPr id="4" name="Date Placeholder 3">
            <a:extLst>
              <a:ext uri="{FF2B5EF4-FFF2-40B4-BE49-F238E27FC236}">
                <a16:creationId xmlns:a16="http://schemas.microsoft.com/office/drawing/2014/main" id="{C30E73C2-5552-4000-88C9-1EEF4264306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D42044-D8C9-4469-A00D-6BD9DEFC734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016579D-6E66-4451-9721-FD3B33281F40}"/>
              </a:ext>
            </a:extLst>
          </p:cNvPr>
          <p:cNvSpPr>
            <a:spLocks noGrp="1"/>
          </p:cNvSpPr>
          <p:nvPr>
            <p:ph type="sldNum" sz="quarter" idx="4"/>
          </p:nvPr>
        </p:nvSpPr>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3812090293"/>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4486835"/>
            <a:ext cx="1981200" cy="1981200"/>
          </a:xfrm>
          <a:prstGeom prst="rect">
            <a:avLst/>
          </a:prstGeom>
        </p:spPr>
      </p:pic>
      <p:sp>
        <p:nvSpPr>
          <p:cNvPr id="4" name="Date Placeholder 3">
            <a:extLst>
              <a:ext uri="{FF2B5EF4-FFF2-40B4-BE49-F238E27FC236}">
                <a16:creationId xmlns:a16="http://schemas.microsoft.com/office/drawing/2014/main" id="{8B754819-B351-4789-8C44-879FC2B19EB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13E18A-69E7-4273-BCB9-A6F2627CFC7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38B462F-EBA6-47A2-9F7B-21DEC070DEA9}"/>
              </a:ext>
            </a:extLst>
          </p:cNvPr>
          <p:cNvSpPr>
            <a:spLocks noGrp="1"/>
          </p:cNvSpPr>
          <p:nvPr>
            <p:ph type="sldNum" sz="quarter" idx="4"/>
          </p:nvPr>
        </p:nvSpPr>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536882839"/>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600" b="1" dirty="0"/>
              <a:t>Factor settings </a:t>
            </a:r>
            <a:r>
              <a:rPr lang="en-US" sz="4600" dirty="0"/>
              <a:t>are the range of values selected for each factor.</a:t>
            </a:r>
          </a:p>
          <a:p>
            <a:r>
              <a:rPr lang="en-US" sz="4600" dirty="0"/>
              <a:t>Factor settings need to be predetermined before every experiment.</a:t>
            </a:r>
          </a:p>
          <a:p>
            <a:pPr lvl="1"/>
            <a:r>
              <a:rPr lang="en-US" sz="4200" dirty="0"/>
              <a:t>Let us use this paper airplane as an example. Our factors under study for max distance as a response might be:</a:t>
            </a:r>
          </a:p>
          <a:p>
            <a:pPr marL="1234440" lvl="2" indent="-457200">
              <a:buFont typeface="+mj-lt"/>
              <a:buAutoNum type="arabicPeriod"/>
            </a:pPr>
            <a:r>
              <a:rPr lang="en-US" sz="3800" dirty="0"/>
              <a:t>Number of folds</a:t>
            </a:r>
          </a:p>
          <a:p>
            <a:pPr marL="1234440" lvl="2" indent="-457200">
              <a:buFont typeface="+mj-lt"/>
              <a:buAutoNum type="arabicPeriod"/>
            </a:pPr>
            <a:r>
              <a:rPr lang="en-US" sz="3800" dirty="0"/>
              <a:t>Paper weight</a:t>
            </a:r>
          </a:p>
          <a:p>
            <a:pPr marL="1234440" lvl="2" indent="-457200">
              <a:buFont typeface="+mj-lt"/>
              <a:buAutoNum type="arabicPeriod"/>
            </a:pPr>
            <a:r>
              <a:rPr lang="en-US" sz="3800" dirty="0"/>
              <a:t>Paperclip (yes or no)</a:t>
            </a:r>
          </a:p>
          <a:p>
            <a:pPr marL="1234440" lvl="2" indent="-457200">
              <a:buFont typeface="+mj-lt"/>
              <a:buAutoNum type="arabicPeriod"/>
            </a:pPr>
            <a:r>
              <a:rPr lang="en-US" sz="3800" dirty="0"/>
              <a:t>Thrust</a:t>
            </a:r>
          </a:p>
          <a:p>
            <a:pPr marL="1234440" lvl="2" indent="-457200">
              <a:buFont typeface="+mj-lt"/>
              <a:buAutoNum type="arabicPeriod"/>
            </a:pPr>
            <a:r>
              <a:rPr lang="en-US" sz="3800" dirty="0"/>
              <a:t>Launch height</a:t>
            </a:r>
          </a:p>
          <a:p>
            <a:pPr marL="1234440" lvl="2" indent="-457200">
              <a:buFont typeface="+mj-lt"/>
              <a:buAutoNum type="arabicPeriod"/>
            </a:pPr>
            <a:r>
              <a:rPr lang="en-US" sz="3800" dirty="0"/>
              <a:t>Launch angle etc.</a:t>
            </a:r>
          </a:p>
          <a:p>
            <a:pPr lvl="1"/>
            <a:endParaRPr lang="en-US" sz="3600" dirty="0"/>
          </a:p>
          <a:p>
            <a:r>
              <a:rPr lang="en-US" sz="4600" dirty="0"/>
              <a:t>Factor settings are important because each setting selection should provide value to the study.</a:t>
            </a:r>
          </a:p>
          <a:p>
            <a:pPr lvl="1"/>
            <a:r>
              <a:rPr lang="en-US" sz="4200" dirty="0"/>
              <a:t>Understanding the “margin” where that value can be found is where an experienced Black Belt will earn their keep.</a:t>
            </a:r>
          </a:p>
          <a:p>
            <a:pPr lvl="1"/>
            <a:r>
              <a:rPr lang="en-US" sz="4200" dirty="0"/>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9010" y="2421319"/>
            <a:ext cx="1625397" cy="162539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043518"/>
            <a:ext cx="381000" cy="381000"/>
          </a:xfrm>
          <a:prstGeom prst="rect">
            <a:avLst/>
          </a:prstGeom>
        </p:spPr>
      </p:pic>
      <p:sp>
        <p:nvSpPr>
          <p:cNvPr id="3" name="Date Placeholder 2">
            <a:extLst>
              <a:ext uri="{FF2B5EF4-FFF2-40B4-BE49-F238E27FC236}">
                <a16:creationId xmlns:a16="http://schemas.microsoft.com/office/drawing/2014/main" id="{05896D10-73BD-444B-8120-FEEBD85B85F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7F011F6-7948-477C-A938-548EB7B3894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AF4B503-B22A-4E03-B99F-703F58F28AAB}"/>
              </a:ext>
            </a:extLst>
          </p:cNvPr>
          <p:cNvSpPr>
            <a:spLocks noGrp="1"/>
          </p:cNvSpPr>
          <p:nvPr>
            <p:ph type="sldNum" sz="quarter" idx="4"/>
          </p:nvPr>
        </p:nvSpPr>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886388706"/>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fontScale="92500" lnSpcReduction="10000"/>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dirty="0"/>
              <a:t>Screening Designs:</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dirty="0"/>
              <a:t>Characterization Designs:</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dirty="0"/>
              <a:t>Optimization Designs:</a:t>
            </a:r>
          </a:p>
          <a:p>
            <a:pPr lvl="2">
              <a:lnSpc>
                <a:spcPct val="90000"/>
              </a:lnSpc>
            </a:pPr>
            <a:r>
              <a:rPr lang="en-US" dirty="0"/>
              <a:t>Full factorials</a:t>
            </a:r>
          </a:p>
          <a:p>
            <a:pPr lvl="2">
              <a:lnSpc>
                <a:spcPct val="90000"/>
              </a:lnSpc>
            </a:pPr>
            <a:r>
              <a:rPr lang="en-US" dirty="0"/>
              <a:t>Response surface designs. </a:t>
            </a:r>
          </a:p>
        </p:txBody>
      </p:sp>
      <p:sp>
        <p:nvSpPr>
          <p:cNvPr id="4" name="Date Placeholder 3">
            <a:extLst>
              <a:ext uri="{FF2B5EF4-FFF2-40B4-BE49-F238E27FC236}">
                <a16:creationId xmlns:a16="http://schemas.microsoft.com/office/drawing/2014/main" id="{0949CFB6-03A2-4973-8F46-9009EE117D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9D90E7-08FE-400E-BA06-3F01E6F1998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FF76EDB-5734-4445-9BAC-E8288FF35D2F}"/>
              </a:ext>
            </a:extLst>
          </p:cNvPr>
          <p:cNvSpPr>
            <a:spLocks noGrp="1"/>
          </p:cNvSpPr>
          <p:nvPr>
            <p:ph type="sldNum" sz="quarter" idx="4"/>
          </p:nvPr>
        </p:nvSpPr>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440297478"/>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89200" y="3586842"/>
            <a:ext cx="6400800" cy="2890158"/>
          </a:xfrm>
        </p:spPr>
      </p:pic>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t>DOEs can require a fair amount of coordination between human and capital resources.</a:t>
            </a:r>
          </a:p>
          <a:p>
            <a:pPr>
              <a:lnSpc>
                <a:spcPct val="90000"/>
              </a:lnSpc>
            </a:pPr>
            <a:r>
              <a:rPr lang="en-US" dirty="0"/>
              <a:t>Preparing a DOE project plan is a wise step.</a:t>
            </a:r>
          </a:p>
          <a:p>
            <a:pPr>
              <a:lnSpc>
                <a:spcPct val="90000"/>
              </a:lnSpc>
            </a:pPr>
            <a:r>
              <a:rPr lang="en-US" dirty="0"/>
              <a:t>Make sure you identify critical dependencies like interfering with production or operating hours etc.</a:t>
            </a:r>
          </a:p>
          <a:p>
            <a:pPr>
              <a:lnSpc>
                <a:spcPct val="90000"/>
              </a:lnSpc>
            </a:pPr>
            <a:r>
              <a:rPr lang="en-US" dirty="0"/>
              <a:t>Use project management software or, at a minimum, a Gantt chart to help you identify </a:t>
            </a:r>
            <a:r>
              <a:rPr lang="en-US" i="1" dirty="0"/>
              <a:t>critical path items</a:t>
            </a:r>
            <a:r>
              <a:rPr lang="en-US" dirty="0"/>
              <a:t>.</a:t>
            </a:r>
          </a:p>
        </p:txBody>
      </p:sp>
      <p:sp>
        <p:nvSpPr>
          <p:cNvPr id="3" name="Date Placeholder 2">
            <a:extLst>
              <a:ext uri="{FF2B5EF4-FFF2-40B4-BE49-F238E27FC236}">
                <a16:creationId xmlns:a16="http://schemas.microsoft.com/office/drawing/2014/main" id="{3BBAC6DC-B6A7-42C4-9660-5E4D7E7D204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471CC78-0767-4020-925E-EC4CC2B67A9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558CDD8-1D7D-42FB-8C93-3B382B2FD436}"/>
              </a:ext>
            </a:extLst>
          </p:cNvPr>
          <p:cNvSpPr>
            <a:spLocks noGrp="1"/>
          </p:cNvSpPr>
          <p:nvPr>
            <p:ph type="sldNum" sz="quarter" idx="4"/>
          </p:nvPr>
        </p:nvSpPr>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30512967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 name="Date Placeholder 6">
            <a:extLst>
              <a:ext uri="{FF2B5EF4-FFF2-40B4-BE49-F238E27FC236}">
                <a16:creationId xmlns:a16="http://schemas.microsoft.com/office/drawing/2014/main" id="{A2369517-3DF1-406F-A511-A4B2946E05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396183E-D116-4BB1-8841-89850A6794B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0D62F9E5-AF6C-4DE8-84A5-D4CC01CFB8F8}"/>
              </a:ext>
            </a:extLst>
          </p:cNvPr>
          <p:cNvSpPr>
            <a:spLocks noGrp="1"/>
          </p:cNvSpPr>
          <p:nvPr>
            <p:ph type="sldNum" sz="quarter" idx="4"/>
          </p:nvPr>
        </p:nvSpPr>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p>
          <a:p>
            <a:pPr marL="114300" indent="0" algn="ctr">
              <a:buNone/>
            </a:pPr>
            <a:r>
              <a:rPr lang="en-US" sz="1600" i="1" dirty="0">
                <a:solidFill>
                  <a:srgbClr val="FF0000"/>
                </a:solidFill>
              </a:rPr>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4" name="Date Placeholder 3">
            <a:extLst>
              <a:ext uri="{FF2B5EF4-FFF2-40B4-BE49-F238E27FC236}">
                <a16:creationId xmlns:a16="http://schemas.microsoft.com/office/drawing/2014/main" id="{8094A0C6-0DC5-4682-9BC0-96B41E6F71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F0F345-ACEA-4205-8A57-B2F26357323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A8E9E4A-3043-4E3D-B881-39573692C6F6}"/>
              </a:ext>
            </a:extLst>
          </p:cNvPr>
          <p:cNvSpPr>
            <a:spLocks noGrp="1"/>
          </p:cNvSpPr>
          <p:nvPr>
            <p:ph type="sldNum" sz="quarter" idx="4"/>
          </p:nvPr>
        </p:nvSpPr>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3430681201"/>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644" y="1143000"/>
            <a:ext cx="3629912" cy="5486400"/>
          </a:xfrm>
        </p:spPr>
      </p:pic>
      <p:sp>
        <p:nvSpPr>
          <p:cNvPr id="3" name="Date Placeholder 2">
            <a:extLst>
              <a:ext uri="{FF2B5EF4-FFF2-40B4-BE49-F238E27FC236}">
                <a16:creationId xmlns:a16="http://schemas.microsoft.com/office/drawing/2014/main" id="{B09C23BD-F727-45FF-8CC2-44972084435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8378D1-DA21-444C-A833-DB5B78D2B82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5224E89-0D31-448B-8AFF-C733ACF82527}"/>
              </a:ext>
            </a:extLst>
          </p:cNvPr>
          <p:cNvSpPr>
            <a:spLocks noGrp="1"/>
          </p:cNvSpPr>
          <p:nvPr>
            <p:ph type="sldNum" sz="quarter" idx="4"/>
          </p:nvPr>
        </p:nvSpPr>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384229312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82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280948"/>
            <a:ext cx="4800600" cy="5577052"/>
          </a:xfrm>
        </p:spPr>
      </p:pic>
      <p:sp>
        <p:nvSpPr>
          <p:cNvPr id="3" name="Date Placeholder 2">
            <a:extLst>
              <a:ext uri="{FF2B5EF4-FFF2-40B4-BE49-F238E27FC236}">
                <a16:creationId xmlns:a16="http://schemas.microsoft.com/office/drawing/2014/main" id="{A77B16CD-A741-42F5-A599-B59B99ED3B4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C6F9ED0-FC53-4F86-A21B-4652BB21580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D73BC27-0D98-41BF-B986-5A919993E5E4}"/>
              </a:ext>
            </a:extLst>
          </p:cNvPr>
          <p:cNvSpPr>
            <a:spLocks noGrp="1"/>
          </p:cNvSpPr>
          <p:nvPr>
            <p:ph type="sldNum" sz="quarter" idx="4"/>
          </p:nvPr>
        </p:nvSpPr>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2512152075"/>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4" name="Date Placeholder 3">
            <a:extLst>
              <a:ext uri="{FF2B5EF4-FFF2-40B4-BE49-F238E27FC236}">
                <a16:creationId xmlns:a16="http://schemas.microsoft.com/office/drawing/2014/main" id="{1E58BC82-768C-4EBF-B7E4-808D02DA6D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B85AE0-6278-4B71-A458-E78744B190F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8E8E448-1F6E-44F8-A45C-E35803FB86D1}"/>
              </a:ext>
            </a:extLst>
          </p:cNvPr>
          <p:cNvSpPr>
            <a:spLocks noGrp="1"/>
          </p:cNvSpPr>
          <p:nvPr>
            <p:ph type="sldNum" sz="quarter" idx="4"/>
          </p:nvPr>
        </p:nvSpPr>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141021164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10439400" cy="1600201"/>
          </a:xfrm>
        </p:spPr>
        <p:txBody>
          <a:bodyPr/>
          <a:lstStyle/>
          <a:p>
            <a:r>
              <a:rPr lang="en-US" dirty="0"/>
              <a:t>4.3.3 Experiment Design Considerations</a:t>
            </a:r>
          </a:p>
        </p:txBody>
      </p:sp>
      <p:sp>
        <p:nvSpPr>
          <p:cNvPr id="3" name="Date Placeholder 2">
            <a:extLst>
              <a:ext uri="{FF2B5EF4-FFF2-40B4-BE49-F238E27FC236}">
                <a16:creationId xmlns:a16="http://schemas.microsoft.com/office/drawing/2014/main" id="{724BCF12-1289-457F-8D8A-057582A4427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6BEAA-2042-4A06-BAAD-55ED410E8ED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ED09FEA-7631-4DD1-B69C-EB09EFC76985}"/>
              </a:ext>
            </a:extLst>
          </p:cNvPr>
          <p:cNvSpPr>
            <a:spLocks noGrp="1"/>
          </p:cNvSpPr>
          <p:nvPr>
            <p:ph type="sldNum" sz="quarter" idx="4"/>
          </p:nvPr>
        </p:nvSpPr>
        <p:spPr/>
        <p:txBody>
          <a:bodyPr/>
          <a:lstStyle/>
          <a:p>
            <a:fld id="{28B83BC3-069B-46AF-A4E6-C99928E1A4FA}" type="slidenum">
              <a:rPr lang="en-US" smtClean="0"/>
              <a:pPr/>
              <a:t>1014</a:t>
            </a:fld>
            <a:endParaRPr lang="en-US" dirty="0"/>
          </a:p>
        </p:txBody>
      </p:sp>
    </p:spTree>
    <p:custDataLst>
      <p:tags r:id="rId1"/>
    </p:custDataLst>
    <p:extLst>
      <p:ext uri="{BB962C8B-B14F-4D97-AF65-F5344CB8AC3E}">
        <p14:creationId xmlns:p14="http://schemas.microsoft.com/office/powerpoint/2010/main" val="3224392277"/>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4" name="Date Placeholder 3">
            <a:extLst>
              <a:ext uri="{FF2B5EF4-FFF2-40B4-BE49-F238E27FC236}">
                <a16:creationId xmlns:a16="http://schemas.microsoft.com/office/drawing/2014/main" id="{F6B7D460-0041-416E-BCDA-EC75156B693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188512-4FF7-4E8B-BAAD-0F120AA91BE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0EF3BDB-2BA2-4FAD-B0BF-8CD08F094CF3}"/>
              </a:ext>
            </a:extLst>
          </p:cNvPr>
          <p:cNvSpPr>
            <a:spLocks noGrp="1"/>
          </p:cNvSpPr>
          <p:nvPr>
            <p:ph type="sldNum" sz="quarter" idx="4"/>
          </p:nvPr>
        </p:nvSpPr>
        <p:spPr/>
        <p:txBody>
          <a:bodyPr/>
          <a:lstStyle/>
          <a:p>
            <a:fld id="{28B83BC3-069B-46AF-A4E6-C99928E1A4FA}" type="slidenum">
              <a:rPr lang="en-US" smtClean="0"/>
              <a:pPr/>
              <a:t>1015</a:t>
            </a:fld>
            <a:endParaRPr lang="en-US" dirty="0"/>
          </a:p>
        </p:txBody>
      </p:sp>
    </p:spTree>
    <p:custDataLst>
      <p:tags r:id="rId1"/>
    </p:custDataLst>
    <p:extLst>
      <p:ext uri="{BB962C8B-B14F-4D97-AF65-F5344CB8AC3E}">
        <p14:creationId xmlns:p14="http://schemas.microsoft.com/office/powerpoint/2010/main" val="158083699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3" name="Date Placeholder 2">
            <a:extLst>
              <a:ext uri="{FF2B5EF4-FFF2-40B4-BE49-F238E27FC236}">
                <a16:creationId xmlns:a16="http://schemas.microsoft.com/office/drawing/2014/main" id="{9A2CDA68-7DB5-44DD-B4EF-07037DF5C0B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EA0380-B327-48AE-B445-CFB0B9AC3F4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866F9A7-6842-44C4-8B9B-3884AC24FEDF}"/>
              </a:ext>
            </a:extLst>
          </p:cNvPr>
          <p:cNvSpPr>
            <a:spLocks noGrp="1"/>
          </p:cNvSpPr>
          <p:nvPr>
            <p:ph type="sldNum" sz="quarter" idx="4"/>
          </p:nvPr>
        </p:nvSpPr>
        <p:spPr/>
        <p:txBody>
          <a:bodyPr/>
          <a:lstStyle/>
          <a:p>
            <a:fld id="{28B83BC3-069B-46AF-A4E6-C99928E1A4FA}" type="slidenum">
              <a:rPr lang="en-US" smtClean="0"/>
              <a:pPr/>
              <a:t>1016</a:t>
            </a:fld>
            <a:endParaRPr lang="en-US" dirty="0"/>
          </a:p>
        </p:txBody>
      </p:sp>
    </p:spTree>
    <p:custDataLst>
      <p:tags r:id="rId1"/>
    </p:custDataLst>
    <p:extLst>
      <p:ext uri="{BB962C8B-B14F-4D97-AF65-F5344CB8AC3E}">
        <p14:creationId xmlns:p14="http://schemas.microsoft.com/office/powerpoint/2010/main" val="1167354656"/>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rgbClr val="000000"/>
                </a:solidFill>
              </a:rPr>
              <a:t>4.4 Full Factorial Experiments</a:t>
            </a:r>
          </a:p>
          <a:p>
            <a:pPr marL="114300" indent="0">
              <a:buNone/>
            </a:pPr>
            <a:r>
              <a:rPr lang="en-US" sz="1600" dirty="0">
                <a:solidFill>
                  <a:srgbClr val="000000"/>
                </a:solidFill>
              </a:rPr>
              <a:t>   4.4.1 2k Full Factorial Designs</a:t>
            </a:r>
          </a:p>
          <a:p>
            <a:pPr marL="114300" indent="0">
              <a:buNone/>
            </a:pPr>
            <a:r>
              <a:rPr lang="en-US" sz="1600" dirty="0">
                <a:solidFill>
                  <a:srgbClr val="000000"/>
                </a:solidFill>
              </a:rPr>
              <a:t>   4.4.2 Linear and Quadratic Models</a:t>
            </a:r>
          </a:p>
          <a:p>
            <a:pPr marL="114300" indent="0">
              <a:buNone/>
            </a:pPr>
            <a:r>
              <a:rPr lang="en-US" sz="1600" dirty="0">
                <a:solidFill>
                  <a:srgbClr val="000000"/>
                </a:solidFill>
              </a:rPr>
              <a:t>   4.4.3 Balanced and Orthogonal Designs</a:t>
            </a:r>
          </a:p>
          <a:p>
            <a:pPr marL="114300" indent="0">
              <a:buNone/>
            </a:pPr>
            <a:r>
              <a:rPr lang="en-US" sz="1600" dirty="0">
                <a:solidFill>
                  <a:srgbClr val="000000"/>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8C10A90C-07E6-4B01-B597-4BD6AF9073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B29B4D-D6A8-4FB9-BBA0-8397DAD9D95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1BB26C0-5F33-429C-AC3B-2D78EB08A1F5}"/>
              </a:ext>
            </a:extLst>
          </p:cNvPr>
          <p:cNvSpPr>
            <a:spLocks noGrp="1"/>
          </p:cNvSpPr>
          <p:nvPr>
            <p:ph type="sldNum" sz="quarter" idx="4"/>
          </p:nvPr>
        </p:nvSpPr>
        <p:spPr/>
        <p:txBody>
          <a:bodyPr/>
          <a:lstStyle/>
          <a:p>
            <a:fld id="{28B83BC3-069B-46AF-A4E6-C99928E1A4FA}" type="slidenum">
              <a:rPr lang="en-US" smtClean="0"/>
              <a:pPr/>
              <a:t>1017</a:t>
            </a:fld>
            <a:endParaRPr lang="en-US" dirty="0"/>
          </a:p>
        </p:txBody>
      </p:sp>
    </p:spTree>
    <p:custDataLst>
      <p:tags r:id="rId1"/>
    </p:custDataLst>
    <p:extLst>
      <p:ext uri="{BB962C8B-B14F-4D97-AF65-F5344CB8AC3E}">
        <p14:creationId xmlns:p14="http://schemas.microsoft.com/office/powerpoint/2010/main" val="1235542437"/>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4.4.1 2k Full Factorial Designs</a:t>
            </a:r>
          </a:p>
        </p:txBody>
      </p:sp>
      <p:sp>
        <p:nvSpPr>
          <p:cNvPr id="3" name="Date Placeholder 2">
            <a:extLst>
              <a:ext uri="{FF2B5EF4-FFF2-40B4-BE49-F238E27FC236}">
                <a16:creationId xmlns:a16="http://schemas.microsoft.com/office/drawing/2014/main" id="{AD81C756-81F7-44B3-AEF8-704A7E9A711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4A6D91E-7538-461F-9A8F-41374485FEE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666816A-B163-4348-A8A3-A87C4BF770FC}"/>
              </a:ext>
            </a:extLst>
          </p:cNvPr>
          <p:cNvSpPr>
            <a:spLocks noGrp="1"/>
          </p:cNvSpPr>
          <p:nvPr>
            <p:ph type="sldNum" sz="quarter" idx="4"/>
          </p:nvPr>
        </p:nvSpPr>
        <p:spPr/>
        <p:txBody>
          <a:bodyPr/>
          <a:lstStyle/>
          <a:p>
            <a:fld id="{28B83BC3-069B-46AF-A4E6-C99928E1A4FA}" type="slidenum">
              <a:rPr lang="en-US" smtClean="0"/>
              <a:pPr/>
              <a:t>1018</a:t>
            </a:fld>
            <a:endParaRPr lang="en-US" dirty="0"/>
          </a:p>
        </p:txBody>
      </p:sp>
    </p:spTree>
    <p:custDataLst>
      <p:tags r:id="rId1"/>
    </p:custDataLst>
    <p:extLst>
      <p:ext uri="{BB962C8B-B14F-4D97-AF65-F5344CB8AC3E}">
        <p14:creationId xmlns:p14="http://schemas.microsoft.com/office/powerpoint/2010/main" val="10438757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DOE Key Terms</a:t>
            </a:r>
            <a:endParaRPr lang="en-US" dirty="0"/>
          </a:p>
        </p:txBody>
      </p:sp>
      <p:sp>
        <p:nvSpPr>
          <p:cNvPr id="12" name="Content Placeholder 2"/>
          <p:cNvSpPr>
            <a:spLocks noGrp="1"/>
          </p:cNvSpPr>
          <p:nvPr>
            <p:ph idx="1"/>
          </p:nvPr>
        </p:nvSpPr>
        <p:spPr/>
        <p:txBody>
          <a:bodyPr>
            <a:normAutofit fontScale="92500" lnSpcReduction="20000"/>
          </a:bodyPr>
          <a:lstStyle/>
          <a:p>
            <a:r>
              <a:rPr lang="en-US"/>
              <a:t>Response: Y, dependent variable, process output measurement</a:t>
            </a:r>
          </a:p>
          <a:p>
            <a:r>
              <a:rPr lang="en-US"/>
              <a:t>Effect: The change in the average response across two levels of a factor or between experimental conditions </a:t>
            </a:r>
          </a:p>
          <a:p>
            <a:r>
              <a:rPr lang="en-US"/>
              <a:t>Factor: X’s, inputs, independent variables</a:t>
            </a:r>
          </a:p>
          <a:p>
            <a:r>
              <a:rPr lang="en-US"/>
              <a:t>Fixed Factor: Factor that can be controlled during the study </a:t>
            </a:r>
          </a:p>
          <a:p>
            <a:r>
              <a:rPr lang="en-US"/>
              <a:t>Random Factor: Factor that cannot be controlled during the study </a:t>
            </a:r>
          </a:p>
          <a:p>
            <a:r>
              <a:rPr lang="en-US"/>
              <a:t>Factor Levels: Factor settings, usually high and low, + and -, 1 and -1</a:t>
            </a:r>
          </a:p>
          <a:p>
            <a:r>
              <a:rPr lang="en-US"/>
              <a:t>Treatment Combination: setting of all factors to obtain one response measurement (also referred to as a “run”)</a:t>
            </a:r>
          </a:p>
          <a:p>
            <a:r>
              <a:rPr lang="en-US"/>
              <a:t>Replication: Running the same treatment combination more than once (sequence of runs is typically randomized)</a:t>
            </a:r>
          </a:p>
          <a:p>
            <a:r>
              <a:rPr lang="en-US"/>
              <a:t>Repeat: Non-randomized replicate of all treatment combinations</a:t>
            </a:r>
          </a:p>
          <a:p>
            <a:r>
              <a:rPr lang="en-US"/>
              <a:t>Inference Space: Operating range of factors under study</a:t>
            </a:r>
          </a:p>
          <a:p>
            <a:r>
              <a:rPr lang="en-US"/>
              <a:t>Main Effect: The average change from one level setting to another for a single factor</a:t>
            </a:r>
          </a:p>
          <a:p>
            <a:r>
              <a:rPr lang="en-US"/>
              <a:t>Interaction: The combined effect of two factors independent of the main effect of each factor</a:t>
            </a:r>
          </a:p>
          <a:p>
            <a:endParaRPr lang="en-US" dirty="0"/>
          </a:p>
        </p:txBody>
      </p:sp>
      <p:sp>
        <p:nvSpPr>
          <p:cNvPr id="2" name="Date Placeholder 1">
            <a:extLst>
              <a:ext uri="{FF2B5EF4-FFF2-40B4-BE49-F238E27FC236}">
                <a16:creationId xmlns:a16="http://schemas.microsoft.com/office/drawing/2014/main" id="{8DDD900D-4B83-48EF-95EB-6DA17FAC016B}"/>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8352CB9-70FA-4939-BB75-E67BB09202B5}"/>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7EC3BC12-BEE7-449A-97B0-071921761A65}"/>
              </a:ext>
            </a:extLst>
          </p:cNvPr>
          <p:cNvSpPr>
            <a:spLocks noGrp="1"/>
          </p:cNvSpPr>
          <p:nvPr>
            <p:ph type="sldNum" sz="quarter" idx="4"/>
          </p:nvPr>
        </p:nvSpPr>
        <p:spPr/>
        <p:txBody>
          <a:bodyPr/>
          <a:lstStyle/>
          <a:p>
            <a:fld id="{28B83BC3-069B-46AF-A4E6-C99928E1A4FA}" type="slidenum">
              <a:rPr lang="en-US" smtClean="0"/>
              <a:pPr/>
              <a:t>1019</a:t>
            </a:fld>
            <a:endParaRPr lang="en-US" dirty="0"/>
          </a:p>
        </p:txBody>
      </p:sp>
    </p:spTree>
    <p:custDataLst>
      <p:tags r:id="rId1"/>
    </p:custDataLst>
    <p:extLst>
      <p:ext uri="{BB962C8B-B14F-4D97-AF65-F5344CB8AC3E}">
        <p14:creationId xmlns:p14="http://schemas.microsoft.com/office/powerpoint/2010/main" val="818354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DCBA1F9-97E7-4E08-AFA1-91518185E66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CCF408-823C-40C0-9596-28A902D914E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36730F5-B314-4033-9E7B-9B4071B422B5}"/>
              </a:ext>
            </a:extLst>
          </p:cNvPr>
          <p:cNvSpPr>
            <a:spLocks noGrp="1"/>
          </p:cNvSpPr>
          <p:nvPr>
            <p:ph type="sldNum" sz="quarter" idx="4"/>
          </p:nvPr>
        </p:nvSpPr>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Factors in DOE are the potential causes that might have significant impact on the outcome of a process or a product.</a:t>
            </a:r>
          </a:p>
          <a:p>
            <a:endParaRPr lang="en-US"/>
          </a:p>
          <a:p>
            <a:r>
              <a:rPr lang="en-US"/>
              <a:t>Factors are the inputs of a process or system and the response is the output of it.</a:t>
            </a:r>
          </a:p>
          <a:p>
            <a:endParaRPr lang="en-US"/>
          </a:p>
          <a:p>
            <a:r>
              <a:rPr lang="en-US"/>
              <a:t>Factors can be continuous or discrete variables.</a:t>
            </a:r>
          </a:p>
          <a:p>
            <a:endParaRPr lang="en-US"/>
          </a:p>
          <a:p>
            <a:r>
              <a:rPr lang="en-US"/>
              <a:t>Most experiments use two or more factors. Ask subject matter experts’ opinions for main factors selection. The more factors in DOE, the more costs triggered.</a:t>
            </a:r>
          </a:p>
          <a:p>
            <a:endParaRPr lang="en-US" dirty="0"/>
          </a:p>
        </p:txBody>
      </p:sp>
      <p:sp>
        <p:nvSpPr>
          <p:cNvPr id="4" name="Date Placeholder 3">
            <a:extLst>
              <a:ext uri="{FF2B5EF4-FFF2-40B4-BE49-F238E27FC236}">
                <a16:creationId xmlns:a16="http://schemas.microsoft.com/office/drawing/2014/main" id="{119ACE95-A892-486E-874F-914B7A3046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BDBB5C6-12D5-4968-B139-C1E84841D23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F4B25C0-6B08-47CC-B02C-31F47EFB20AC}"/>
              </a:ext>
            </a:extLst>
          </p:cNvPr>
          <p:cNvSpPr>
            <a:spLocks noGrp="1"/>
          </p:cNvSpPr>
          <p:nvPr>
            <p:ph type="sldNum" sz="quarter" idx="4"/>
          </p:nvPr>
        </p:nvSpPr>
        <p:spPr/>
        <p:txBody>
          <a:bodyPr/>
          <a:lstStyle/>
          <a:p>
            <a:fld id="{28B83BC3-069B-46AF-A4E6-C99928E1A4FA}" type="slidenum">
              <a:rPr lang="en-US" smtClean="0"/>
              <a:pPr/>
              <a:t>1020</a:t>
            </a:fld>
            <a:endParaRPr lang="en-US" dirty="0"/>
          </a:p>
        </p:txBody>
      </p:sp>
    </p:spTree>
    <p:custDataLst>
      <p:tags r:id="rId1"/>
    </p:custDataLst>
    <p:extLst>
      <p:ext uri="{BB962C8B-B14F-4D97-AF65-F5344CB8AC3E}">
        <p14:creationId xmlns:p14="http://schemas.microsoft.com/office/powerpoint/2010/main" val="1723524294"/>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The goal of a DOE is to measure the effects of factors and interactions of factors on the outcome.</a:t>
            </a:r>
          </a:p>
          <a:p>
            <a:endParaRPr lang="en-US"/>
          </a:p>
          <a:p>
            <a:r>
              <a:rPr lang="en-US"/>
              <a:t>In DOE: </a:t>
            </a:r>
          </a:p>
          <a:p>
            <a:pPr lvl="1"/>
            <a:r>
              <a:rPr lang="en-US"/>
              <a:t>First, we create a set of different combinations of factors each at different levels.</a:t>
            </a:r>
          </a:p>
          <a:p>
            <a:pPr lvl="1"/>
            <a:r>
              <a:rPr lang="en-US"/>
              <a:t>Second, we run the experiment and collect the response values in different scenarios.</a:t>
            </a:r>
          </a:p>
          <a:p>
            <a:pPr lvl="1"/>
            <a:r>
              <a:rPr lang="en-US"/>
              <a:t>Third, we analyze the results and test how the response changes accordingly when factors change.</a:t>
            </a:r>
          </a:p>
          <a:p>
            <a:endParaRPr lang="en-US"/>
          </a:p>
          <a:p>
            <a:endParaRPr lang="en-US" dirty="0"/>
          </a:p>
        </p:txBody>
      </p:sp>
      <p:sp>
        <p:nvSpPr>
          <p:cNvPr id="4" name="Date Placeholder 3">
            <a:extLst>
              <a:ext uri="{FF2B5EF4-FFF2-40B4-BE49-F238E27FC236}">
                <a16:creationId xmlns:a16="http://schemas.microsoft.com/office/drawing/2014/main" id="{E0D543D2-A59D-4F13-AE3F-47B2DC1D94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B04FE1-187C-45A7-BF47-5D090FDA4FA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B3D00AB-ADA2-46E0-8FBE-6D238B1DFE55}"/>
              </a:ext>
            </a:extLst>
          </p:cNvPr>
          <p:cNvSpPr>
            <a:spLocks noGrp="1"/>
          </p:cNvSpPr>
          <p:nvPr>
            <p:ph type="sldNum" sz="quarter" idx="4"/>
          </p:nvPr>
        </p:nvSpPr>
        <p:spPr/>
        <p:txBody>
          <a:bodyPr/>
          <a:lstStyle/>
          <a:p>
            <a:fld id="{28B83BC3-069B-46AF-A4E6-C99928E1A4FA}" type="slidenum">
              <a:rPr lang="en-US" smtClean="0"/>
              <a:pPr/>
              <a:t>1021</a:t>
            </a:fld>
            <a:endParaRPr lang="en-US" dirty="0"/>
          </a:p>
        </p:txBody>
      </p:sp>
    </p:spTree>
    <p:custDataLst>
      <p:tags r:id="rId1"/>
    </p:custDataLst>
    <p:extLst>
      <p:ext uri="{BB962C8B-B14F-4D97-AF65-F5344CB8AC3E}">
        <p14:creationId xmlns:p14="http://schemas.microsoft.com/office/powerpoint/2010/main" val="120976525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Factor levels are the selected settings of a factor we are testing in the experiment.</a:t>
            </a:r>
          </a:p>
          <a:p>
            <a:endParaRPr lang="en-US"/>
          </a:p>
          <a:p>
            <a:r>
              <a:rPr lang="en-US"/>
              <a:t>The more levels a factor has, the more scenarios we have to create and test. As a result, more resources are required to collect samples and the model is more complicated.</a:t>
            </a:r>
          </a:p>
          <a:p>
            <a:endParaRPr lang="en-US"/>
          </a:p>
          <a:p>
            <a:r>
              <a:rPr lang="en-US"/>
              <a:t>The most popular DOE is two-level design, meaning only two levels for each factor.</a:t>
            </a:r>
            <a:endParaRPr lang="en-US" dirty="0"/>
          </a:p>
        </p:txBody>
      </p:sp>
      <p:sp>
        <p:nvSpPr>
          <p:cNvPr id="4" name="Date Placeholder 3">
            <a:extLst>
              <a:ext uri="{FF2B5EF4-FFF2-40B4-BE49-F238E27FC236}">
                <a16:creationId xmlns:a16="http://schemas.microsoft.com/office/drawing/2014/main" id="{90F8BD72-E8E2-4C18-ACE4-FF5AA888C4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9B9824-AB82-4D62-BDCA-09F4D6C0D61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7B662A0-B760-4F41-A200-FB01EA8244AA}"/>
              </a:ext>
            </a:extLst>
          </p:cNvPr>
          <p:cNvSpPr>
            <a:spLocks noGrp="1"/>
          </p:cNvSpPr>
          <p:nvPr>
            <p:ph type="sldNum" sz="quarter" idx="4"/>
          </p:nvPr>
        </p:nvSpPr>
        <p:spPr/>
        <p:txBody>
          <a:bodyPr/>
          <a:lstStyle/>
          <a:p>
            <a:fld id="{28B83BC3-069B-46AF-A4E6-C99928E1A4FA}" type="slidenum">
              <a:rPr lang="en-US" smtClean="0"/>
              <a:pPr/>
              <a:t>1022</a:t>
            </a:fld>
            <a:endParaRPr lang="en-US" dirty="0"/>
          </a:p>
        </p:txBody>
      </p:sp>
    </p:spTree>
    <p:custDataLst>
      <p:tags r:id="rId1"/>
    </p:custDataLst>
    <p:extLst>
      <p:ext uri="{BB962C8B-B14F-4D97-AF65-F5344CB8AC3E}">
        <p14:creationId xmlns:p14="http://schemas.microsoft.com/office/powerpoint/2010/main" val="3039823878"/>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Code of factor levels</a:t>
            </a:r>
          </a:p>
          <a:p>
            <a:pPr lvl="1"/>
            <a:r>
              <a:rPr lang="en-US"/>
              <a:t>High vs. Low</a:t>
            </a:r>
          </a:p>
          <a:p>
            <a:pPr lvl="1"/>
            <a:r>
              <a:rPr lang="en-US"/>
              <a:t>(+1) vs. (-1)</a:t>
            </a:r>
          </a:p>
          <a:p>
            <a:pPr lvl="1"/>
            <a:r>
              <a:rPr lang="en-US"/>
              <a:t>(+) vs. (-)</a:t>
            </a:r>
          </a:p>
          <a:p>
            <a:r>
              <a:rPr lang="en-US"/>
              <a:t>Example of factor levels</a:t>
            </a:r>
          </a:p>
          <a:p>
            <a:pPr lvl="1"/>
            <a:r>
              <a:rPr lang="en-US"/>
              <a:t>A study on how two factors affect the taste of cakes.</a:t>
            </a:r>
          </a:p>
          <a:p>
            <a:endParaRPr lang="en-US" dirty="0"/>
          </a:p>
        </p:txBody>
      </p:sp>
      <p:grpSp>
        <p:nvGrpSpPr>
          <p:cNvPr id="4" name="Group 3"/>
          <p:cNvGrpSpPr/>
          <p:nvPr/>
        </p:nvGrpSpPr>
        <p:grpSpPr>
          <a:xfrm>
            <a:off x="1575866" y="3733800"/>
            <a:ext cx="8227467" cy="2289465"/>
            <a:chOff x="152400" y="4038600"/>
            <a:chExt cx="8227467" cy="2289465"/>
          </a:xfrm>
        </p:grpSpPr>
        <p:pic>
          <p:nvPicPr>
            <p:cNvPr id="94211" name="Picture 3"/>
            <p:cNvPicPr>
              <a:picLocks noChangeAspect="1" noChangeArrowheads="1"/>
            </p:cNvPicPr>
            <p:nvPr/>
          </p:nvPicPr>
          <p:blipFill>
            <a:blip r:embed="rId4" cstate="print"/>
            <a:srcRect/>
            <a:stretch>
              <a:fillRect/>
            </a:stretch>
          </p:blipFill>
          <p:spPr bwMode="auto">
            <a:xfrm>
              <a:off x="1638175" y="4572000"/>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2524573" y="4819651"/>
              <a:ext cx="1999718" cy="1508414"/>
            </a:xfrm>
            <a:prstGeom prst="wedgeRoundRectCallout">
              <a:avLst>
                <a:gd name="adj1" fmla="val -105133"/>
                <a:gd name="adj2" fmla="val 37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 y="5257800"/>
              <a:ext cx="1526893" cy="369332"/>
            </a:xfrm>
            <a:prstGeom prst="rect">
              <a:avLst/>
            </a:prstGeom>
            <a:noFill/>
          </p:spPr>
          <p:txBody>
            <a:bodyPr wrap="none" rtlCol="0">
              <a:spAutoFit/>
            </a:bodyPr>
            <a:lstStyle/>
            <a:p>
              <a:r>
                <a:rPr lang="en-US" b="1" dirty="0">
                  <a:solidFill>
                    <a:srgbClr val="FF0000"/>
                  </a:solidFill>
                </a:rPr>
                <a:t>Two Factors</a:t>
              </a:r>
            </a:p>
          </p:txBody>
        </p:sp>
        <p:sp>
          <p:nvSpPr>
            <p:cNvPr id="9" name="Rounded Rectangular Callout 8"/>
            <p:cNvSpPr/>
            <p:nvPr/>
          </p:nvSpPr>
          <p:spPr>
            <a:xfrm>
              <a:off x="6820263" y="4800600"/>
              <a:ext cx="592509" cy="838200"/>
            </a:xfrm>
            <a:prstGeom prst="wedgeRoundRectCallout">
              <a:avLst>
                <a:gd name="adj1" fmla="val 114695"/>
                <a:gd name="adj2" fmla="val -93400"/>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68390" y="4038600"/>
              <a:ext cx="1411477" cy="369332"/>
            </a:xfrm>
            <a:prstGeom prst="rect">
              <a:avLst/>
            </a:prstGeom>
            <a:noFill/>
          </p:spPr>
          <p:txBody>
            <a:bodyPr wrap="none" rtlCol="0">
              <a:spAutoFit/>
            </a:bodyPr>
            <a:lstStyle/>
            <a:p>
              <a:r>
                <a:rPr lang="en-US" b="1" dirty="0">
                  <a:solidFill>
                    <a:srgbClr val="FF0000"/>
                  </a:solidFill>
                </a:rPr>
                <a:t>Two Levels</a:t>
              </a:r>
            </a:p>
          </p:txBody>
        </p:sp>
      </p:grpSp>
      <p:sp>
        <p:nvSpPr>
          <p:cNvPr id="5" name="Date Placeholder 4">
            <a:extLst>
              <a:ext uri="{FF2B5EF4-FFF2-40B4-BE49-F238E27FC236}">
                <a16:creationId xmlns:a16="http://schemas.microsoft.com/office/drawing/2014/main" id="{171A3B88-C01B-4277-BF40-DD807757DDA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35AB3F6-ABDC-4F2A-AF97-65EA2592A23E}"/>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0DDC266F-C5EF-4990-8538-3FEECEFD268D}"/>
              </a:ext>
            </a:extLst>
          </p:cNvPr>
          <p:cNvSpPr>
            <a:spLocks noGrp="1"/>
          </p:cNvSpPr>
          <p:nvPr>
            <p:ph type="sldNum" sz="quarter" idx="4"/>
          </p:nvPr>
        </p:nvSpPr>
        <p:spPr/>
        <p:txBody>
          <a:bodyPr/>
          <a:lstStyle/>
          <a:p>
            <a:fld id="{28B83BC3-069B-46AF-A4E6-C99928E1A4FA}" type="slidenum">
              <a:rPr lang="en-US" smtClean="0"/>
              <a:pPr/>
              <a:t>1023</a:t>
            </a:fld>
            <a:endParaRPr lang="en-US" dirty="0"/>
          </a:p>
        </p:txBody>
      </p:sp>
    </p:spTree>
    <p:custDataLst>
      <p:tags r:id="rId1"/>
    </p:custDataLst>
    <p:extLst>
      <p:ext uri="{BB962C8B-B14F-4D97-AF65-F5344CB8AC3E}">
        <p14:creationId xmlns:p14="http://schemas.microsoft.com/office/powerpoint/2010/main" val="790760167"/>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A treatment is a combination of different factors at different levels.</a:t>
            </a:r>
          </a:p>
          <a:p>
            <a:endParaRPr lang="en-US"/>
          </a:p>
          <a:p>
            <a:r>
              <a:rPr lang="en-US"/>
              <a:t>It is a unique scenario setting in an experiment.</a:t>
            </a:r>
          </a:p>
          <a:p>
            <a:endParaRPr lang="en-US"/>
          </a:p>
          <a:p>
            <a:r>
              <a:rPr lang="en-US"/>
              <a:t>Coding treatments:</a:t>
            </a:r>
          </a:p>
          <a:p>
            <a:pPr lvl="1"/>
            <a:r>
              <a:rPr lang="en-US"/>
              <a:t>If there are two factors in an experiment, we name one factor A and the other factor B.</a:t>
            </a:r>
          </a:p>
          <a:p>
            <a:pPr lvl="1"/>
            <a:r>
              <a:rPr lang="en-US"/>
              <a:t>A single treatment in an experiment is named for each factor:</a:t>
            </a:r>
          </a:p>
          <a:p>
            <a:pPr lvl="2"/>
            <a:r>
              <a:rPr lang="en-US"/>
              <a:t>--, +-, -+ and ++</a:t>
            </a:r>
          </a:p>
          <a:p>
            <a:pPr lvl="2"/>
            <a:r>
              <a:rPr lang="en-US"/>
              <a:t>l, a, b and ab</a:t>
            </a:r>
          </a:p>
          <a:p>
            <a:endParaRPr lang="en-US"/>
          </a:p>
          <a:p>
            <a:pPr lvl="1"/>
            <a:endParaRPr lang="en-US"/>
          </a:p>
          <a:p>
            <a:endParaRPr lang="en-US" dirty="0"/>
          </a:p>
        </p:txBody>
      </p:sp>
      <p:sp>
        <p:nvSpPr>
          <p:cNvPr id="4" name="Date Placeholder 3">
            <a:extLst>
              <a:ext uri="{FF2B5EF4-FFF2-40B4-BE49-F238E27FC236}">
                <a16:creationId xmlns:a16="http://schemas.microsoft.com/office/drawing/2014/main" id="{570888DA-39E9-4269-A5E4-3AE9DE231F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774EAB-7905-43C9-B511-12F05A40B0C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BF8FB78-6DCE-4BB1-A8F5-090000215EE1}"/>
              </a:ext>
            </a:extLst>
          </p:cNvPr>
          <p:cNvSpPr>
            <a:spLocks noGrp="1"/>
          </p:cNvSpPr>
          <p:nvPr>
            <p:ph type="sldNum" sz="quarter" idx="4"/>
          </p:nvPr>
        </p:nvSpPr>
        <p:spPr/>
        <p:txBody>
          <a:bodyPr/>
          <a:lstStyle/>
          <a:p>
            <a:fld id="{28B83BC3-069B-46AF-A4E6-C99928E1A4FA}" type="slidenum">
              <a:rPr lang="en-US" smtClean="0"/>
              <a:pPr/>
              <a:t>1024</a:t>
            </a:fld>
            <a:endParaRPr lang="en-US" dirty="0"/>
          </a:p>
        </p:txBody>
      </p:sp>
    </p:spTree>
    <p:custDataLst>
      <p:tags r:id="rId1"/>
    </p:custDataLst>
    <p:extLst>
      <p:ext uri="{BB962C8B-B14F-4D97-AF65-F5344CB8AC3E}">
        <p14:creationId xmlns:p14="http://schemas.microsoft.com/office/powerpoint/2010/main" val="985968895"/>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a:t>
            </a:r>
          </a:p>
          <a:p>
            <a:endParaRPr lang="en-US" dirty="0"/>
          </a:p>
        </p:txBody>
      </p:sp>
      <p:sp>
        <p:nvSpPr>
          <p:cNvPr id="12" name="TextBox 11"/>
          <p:cNvSpPr txBox="1"/>
          <p:nvPr/>
        </p:nvSpPr>
        <p:spPr>
          <a:xfrm>
            <a:off x="3161344" y="4610100"/>
            <a:ext cx="2528256" cy="461665"/>
          </a:xfrm>
          <a:prstGeom prst="rect">
            <a:avLst/>
          </a:prstGeom>
          <a:noFill/>
        </p:spPr>
        <p:txBody>
          <a:bodyPr wrap="none" rtlCol="0">
            <a:spAutoFit/>
          </a:bodyPr>
          <a:lstStyle/>
          <a:p>
            <a:r>
              <a:rPr lang="en-US" sz="2400" b="1" dirty="0">
                <a:solidFill>
                  <a:srgbClr val="FF0000"/>
                </a:solidFill>
              </a:rPr>
              <a:t>Four treatments</a:t>
            </a:r>
          </a:p>
        </p:txBody>
      </p:sp>
      <p:grpSp>
        <p:nvGrpSpPr>
          <p:cNvPr id="6" name="Group 5"/>
          <p:cNvGrpSpPr/>
          <p:nvPr/>
        </p:nvGrpSpPr>
        <p:grpSpPr>
          <a:xfrm>
            <a:off x="1752600" y="2514600"/>
            <a:ext cx="7943850" cy="2667000"/>
            <a:chOff x="228600" y="2514600"/>
            <a:chExt cx="7943850" cy="2667000"/>
          </a:xfrm>
        </p:grpSpPr>
        <p:pic>
          <p:nvPicPr>
            <p:cNvPr id="5" name="Picture 2"/>
            <p:cNvPicPr>
              <a:picLocks noChangeAspect="1" noChangeArrowheads="1"/>
            </p:cNvPicPr>
            <p:nvPr/>
          </p:nvPicPr>
          <p:blipFill>
            <a:blip r:embed="rId4" cstate="print"/>
            <a:srcRect/>
            <a:stretch>
              <a:fillRect/>
            </a:stretch>
          </p:blipFill>
          <p:spPr bwMode="auto">
            <a:xfrm>
              <a:off x="228600" y="25146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972050" y="35052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1" name="Rounded Rectangular Callout 10"/>
            <p:cNvSpPr/>
            <p:nvPr/>
          </p:nvSpPr>
          <p:spPr>
            <a:xfrm>
              <a:off x="5011882" y="4038600"/>
              <a:ext cx="3082636" cy="1143000"/>
            </a:xfrm>
            <a:prstGeom prst="wedgeRoundRectCallout">
              <a:avLst>
                <a:gd name="adj1" fmla="val -77745"/>
                <a:gd name="adj2" fmla="val 2035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4629150" y="37013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AFAA58B7-4CE7-4A6F-A481-BFB07004D67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117A998-4CB3-4E59-8E39-7F3A7BE2F4C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A9492957-B110-4031-9233-0D7F529B6D1D}"/>
              </a:ext>
            </a:extLst>
          </p:cNvPr>
          <p:cNvSpPr>
            <a:spLocks noGrp="1"/>
          </p:cNvSpPr>
          <p:nvPr>
            <p:ph type="sldNum" sz="quarter" idx="4"/>
          </p:nvPr>
        </p:nvSpPr>
        <p:spPr/>
        <p:txBody>
          <a:bodyPr/>
          <a:lstStyle/>
          <a:p>
            <a:fld id="{28B83BC3-069B-46AF-A4E6-C99928E1A4FA}" type="slidenum">
              <a:rPr lang="en-US" smtClean="0"/>
              <a:pPr/>
              <a:t>1025</a:t>
            </a:fld>
            <a:endParaRPr lang="en-US" dirty="0"/>
          </a:p>
        </p:txBody>
      </p:sp>
    </p:spTree>
    <p:custDataLst>
      <p:tags r:id="rId1"/>
    </p:custDataLst>
    <p:extLst>
      <p:ext uri="{BB962C8B-B14F-4D97-AF65-F5344CB8AC3E}">
        <p14:creationId xmlns:p14="http://schemas.microsoft.com/office/powerpoint/2010/main" val="729364297"/>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A response is the output of a process, a system, or a product.</a:t>
            </a:r>
          </a:p>
          <a:p>
            <a:endParaRPr lang="en-US"/>
          </a:p>
          <a:p>
            <a:r>
              <a:rPr lang="en-US"/>
              <a:t>It is the outcome we are interested to improve by optimizing the settings of factors.</a:t>
            </a:r>
          </a:p>
          <a:p>
            <a:endParaRPr lang="en-US"/>
          </a:p>
          <a:p>
            <a:r>
              <a:rPr lang="en-US"/>
              <a:t>In an experiment, we observe, record, and analyze the corresponding changes occurring in the response after changing the settings of different factors.</a:t>
            </a:r>
            <a:endParaRPr lang="en-US" dirty="0"/>
          </a:p>
        </p:txBody>
      </p:sp>
      <p:sp>
        <p:nvSpPr>
          <p:cNvPr id="4" name="Date Placeholder 3">
            <a:extLst>
              <a:ext uri="{FF2B5EF4-FFF2-40B4-BE49-F238E27FC236}">
                <a16:creationId xmlns:a16="http://schemas.microsoft.com/office/drawing/2014/main" id="{A1D1ECC9-AD4D-4A4E-BB20-1964774E62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66A450-8C73-4BD8-A4F9-2EBC2FCC49B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9B6B0C3-48DF-46B0-A434-45C40C47C352}"/>
              </a:ext>
            </a:extLst>
          </p:cNvPr>
          <p:cNvSpPr>
            <a:spLocks noGrp="1"/>
          </p:cNvSpPr>
          <p:nvPr>
            <p:ph type="sldNum" sz="quarter" idx="4"/>
          </p:nvPr>
        </p:nvSpPr>
        <p:spPr/>
        <p:txBody>
          <a:bodyPr/>
          <a:lstStyle/>
          <a:p>
            <a:fld id="{28B83BC3-069B-46AF-A4E6-C99928E1A4FA}" type="slidenum">
              <a:rPr lang="en-US" smtClean="0"/>
              <a:pPr/>
              <a:t>1026</a:t>
            </a:fld>
            <a:endParaRPr lang="en-US" dirty="0"/>
          </a:p>
        </p:txBody>
      </p:sp>
    </p:spTree>
    <p:custDataLst>
      <p:tags r:id="rId1"/>
    </p:custDataLst>
    <p:extLst>
      <p:ext uri="{BB962C8B-B14F-4D97-AF65-F5344CB8AC3E}">
        <p14:creationId xmlns:p14="http://schemas.microsoft.com/office/powerpoint/2010/main" val="3357330015"/>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 We use a predefined metric to measure the cake’s tastiness.</a:t>
            </a:r>
          </a:p>
          <a:p>
            <a:pPr lvl="1"/>
            <a:r>
              <a:rPr lang="en-US"/>
              <a:t>After running each treatment, we obtain and record the resulting response value.</a:t>
            </a:r>
          </a:p>
          <a:p>
            <a:endParaRPr lang="en-US" dirty="0"/>
          </a:p>
        </p:txBody>
      </p:sp>
      <p:sp>
        <p:nvSpPr>
          <p:cNvPr id="9" name="TextBox 8"/>
          <p:cNvSpPr txBox="1"/>
          <p:nvPr/>
        </p:nvSpPr>
        <p:spPr>
          <a:xfrm>
            <a:off x="6208528" y="5551585"/>
            <a:ext cx="2286000" cy="461665"/>
          </a:xfrm>
          <a:prstGeom prst="rect">
            <a:avLst/>
          </a:prstGeom>
          <a:noFill/>
        </p:spPr>
        <p:txBody>
          <a:bodyPr wrap="square" rtlCol="0">
            <a:spAutoFit/>
          </a:bodyPr>
          <a:lstStyle/>
          <a:p>
            <a:r>
              <a:rPr lang="en-US" sz="2400" b="1" dirty="0">
                <a:solidFill>
                  <a:srgbClr val="FF0000"/>
                </a:solidFill>
              </a:rPr>
              <a:t>One response</a:t>
            </a:r>
          </a:p>
        </p:txBody>
      </p:sp>
      <p:pic>
        <p:nvPicPr>
          <p:cNvPr id="97285" name="Picture 5"/>
          <p:cNvPicPr>
            <a:picLocks noChangeAspect="1" noChangeArrowheads="1"/>
          </p:cNvPicPr>
          <p:nvPr/>
        </p:nvPicPr>
        <p:blipFill>
          <a:blip r:embed="rId4" cstate="print"/>
          <a:srcRect/>
          <a:stretch>
            <a:fillRect/>
          </a:stretch>
        </p:blipFill>
        <p:spPr bwMode="auto">
          <a:xfrm>
            <a:off x="6515101" y="4065929"/>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1753467" y="3840945"/>
            <a:ext cx="4634654"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Rounded Rectangular Callout 7"/>
          <p:cNvSpPr/>
          <p:nvPr/>
        </p:nvSpPr>
        <p:spPr>
          <a:xfrm>
            <a:off x="9125458" y="4100718"/>
            <a:ext cx="779318" cy="1385455"/>
          </a:xfrm>
          <a:prstGeom prst="wedgeRoundRectCallout">
            <a:avLst>
              <a:gd name="adj1" fmla="val -132229"/>
              <a:gd name="adj2" fmla="val 7229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208528" y="44886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81E5615-16AE-4ED4-B0CC-59716A7745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318985-1C49-4CCF-BC1E-F3CEC76E092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4D9AA05-F570-4003-95E7-F4DAE54A0556}"/>
              </a:ext>
            </a:extLst>
          </p:cNvPr>
          <p:cNvSpPr>
            <a:spLocks noGrp="1"/>
          </p:cNvSpPr>
          <p:nvPr>
            <p:ph type="sldNum" sz="quarter" idx="4"/>
          </p:nvPr>
        </p:nvSpPr>
        <p:spPr/>
        <p:txBody>
          <a:bodyPr/>
          <a:lstStyle/>
          <a:p>
            <a:fld id="{28B83BC3-069B-46AF-A4E6-C99928E1A4FA}" type="slidenum">
              <a:rPr lang="en-US" smtClean="0"/>
              <a:pPr/>
              <a:t>1027</a:t>
            </a:fld>
            <a:endParaRPr lang="en-US" dirty="0"/>
          </a:p>
        </p:txBody>
      </p:sp>
    </p:spTree>
    <p:custDataLst>
      <p:tags r:id="rId1"/>
    </p:custDataLst>
    <p:extLst>
      <p:ext uri="{BB962C8B-B14F-4D97-AF65-F5344CB8AC3E}">
        <p14:creationId xmlns:p14="http://schemas.microsoft.com/office/powerpoint/2010/main" val="12391429"/>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Main effect is the average change in the response resulting from the change in the levels of a factor.</a:t>
            </a:r>
          </a:p>
          <a:p>
            <a:endParaRPr lang="en-US"/>
          </a:p>
          <a:p>
            <a:r>
              <a:rPr lang="en-US"/>
              <a:t>It captures the effect of a factor alone on the response without taking into consideration other factors.</a:t>
            </a:r>
          </a:p>
          <a:p>
            <a:endParaRPr lang="en-US"/>
          </a:p>
          <a:p>
            <a:r>
              <a:rPr lang="en-US"/>
              <a:t>In the baking cake example, the main effects of temperature and time length are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51773675"/>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82"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2782893243"/>
              </p:ext>
            </p:extLst>
          </p:nvPr>
        </p:nvGraphicFramePr>
        <p:xfrm>
          <a:off x="3856831" y="5638800"/>
          <a:ext cx="3817937" cy="654050"/>
        </p:xfrm>
        <a:graphic>
          <a:graphicData uri="http://schemas.openxmlformats.org/presentationml/2006/ole">
            <mc:AlternateContent xmlns:mc="http://schemas.openxmlformats.org/markup-compatibility/2006">
              <mc:Choice xmlns:v="urn:schemas-microsoft-com:vml" Requires="v">
                <p:oleObj spid="_x0000_s101383"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6388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7BC7DF4-FA8D-4F9A-8C09-D86E5B03717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38D18AC-6153-4D25-965E-5E50439FE38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D644367C-5298-4EAD-B4EF-CDB022BC8125}"/>
              </a:ext>
            </a:extLst>
          </p:cNvPr>
          <p:cNvSpPr>
            <a:spLocks noGrp="1"/>
          </p:cNvSpPr>
          <p:nvPr>
            <p:ph type="sldNum" sz="quarter" idx="4"/>
          </p:nvPr>
        </p:nvSpPr>
        <p:spPr/>
        <p:txBody>
          <a:bodyPr/>
          <a:lstStyle/>
          <a:p>
            <a:fld id="{28B83BC3-069B-46AF-A4E6-C99928E1A4FA}" type="slidenum">
              <a:rPr lang="en-US" smtClean="0"/>
              <a:pPr/>
              <a:t>1028</a:t>
            </a:fld>
            <a:endParaRPr lang="en-US" dirty="0"/>
          </a:p>
        </p:txBody>
      </p:sp>
    </p:spTree>
    <p:custDataLst>
      <p:tags r:id="rId2"/>
    </p:custDataLst>
    <p:extLst>
      <p:ext uri="{BB962C8B-B14F-4D97-AF65-F5344CB8AC3E}">
        <p14:creationId xmlns:p14="http://schemas.microsoft.com/office/powerpoint/2010/main" val="2889420134"/>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Interpretation of main effect in the example:</a:t>
            </a:r>
          </a:p>
          <a:p>
            <a:pPr lvl="1"/>
            <a:endParaRPr lang="en-US"/>
          </a:p>
          <a:p>
            <a:pPr lvl="1"/>
            <a:r>
              <a:rPr lang="en-US"/>
              <a:t>By changing the temperature level of the oven from high to low, the response (i.e., tastiness of the cake) increases by 6 measurement units.</a:t>
            </a:r>
          </a:p>
          <a:p>
            <a:pPr lvl="1"/>
            <a:endParaRPr lang="en-US"/>
          </a:p>
          <a:p>
            <a:pPr lvl="1"/>
            <a:r>
              <a:rPr lang="en-US"/>
              <a:t>By changing the time length of baking from high to low, the response (i.e., tastiness of the cake) increases by 2 measurement units.</a:t>
            </a:r>
          </a:p>
          <a:p>
            <a:endParaRPr lang="en-US" dirty="0"/>
          </a:p>
        </p:txBody>
      </p:sp>
      <p:sp>
        <p:nvSpPr>
          <p:cNvPr id="4" name="Date Placeholder 3">
            <a:extLst>
              <a:ext uri="{FF2B5EF4-FFF2-40B4-BE49-F238E27FC236}">
                <a16:creationId xmlns:a16="http://schemas.microsoft.com/office/drawing/2014/main" id="{962F3BBC-12D3-4CBB-A5EC-B5D98003B9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D728E2-0E67-4E7E-9E57-52577F50D60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F7B86C0-BF16-4314-98B0-F0048FA1E4BD}"/>
              </a:ext>
            </a:extLst>
          </p:cNvPr>
          <p:cNvSpPr>
            <a:spLocks noGrp="1"/>
          </p:cNvSpPr>
          <p:nvPr>
            <p:ph type="sldNum" sz="quarter" idx="4"/>
          </p:nvPr>
        </p:nvSpPr>
        <p:spPr/>
        <p:txBody>
          <a:bodyPr/>
          <a:lstStyle/>
          <a:p>
            <a:fld id="{28B83BC3-069B-46AF-A4E6-C99928E1A4FA}" type="slidenum">
              <a:rPr lang="en-US" smtClean="0"/>
              <a:pPr/>
              <a:t>1029</a:t>
            </a:fld>
            <a:endParaRPr lang="en-US" dirty="0"/>
          </a:p>
        </p:txBody>
      </p:sp>
    </p:spTree>
    <p:custDataLst>
      <p:tags r:id="rId1"/>
    </p:custDataLst>
    <p:extLst>
      <p:ext uri="{BB962C8B-B14F-4D97-AF65-F5344CB8AC3E}">
        <p14:creationId xmlns:p14="http://schemas.microsoft.com/office/powerpoint/2010/main" val="3969774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7" name="Date Placeholder 6">
            <a:extLst>
              <a:ext uri="{FF2B5EF4-FFF2-40B4-BE49-F238E27FC236}">
                <a16:creationId xmlns:a16="http://schemas.microsoft.com/office/drawing/2014/main" id="{8901D109-CEBC-4BFF-9E33-07FBC78905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B24883-2EA0-4518-85BE-69658D946DD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A00F1C4-B67B-4088-8679-07A1922B63DF}"/>
              </a:ext>
            </a:extLst>
          </p:cNvPr>
          <p:cNvSpPr>
            <a:spLocks noGrp="1"/>
          </p:cNvSpPr>
          <p:nvPr>
            <p:ph type="sldNum" sz="quarter" idx="4"/>
          </p:nvPr>
        </p:nvSpPr>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Interaction effect is the average change in the response resulting from the change in the interaction of multiple factors.</a:t>
            </a:r>
          </a:p>
          <a:p>
            <a:endParaRPr lang="en-US"/>
          </a:p>
          <a:p>
            <a:r>
              <a:rPr lang="en-US"/>
              <a:t>It occurs when the change in the response triggered by one factor depends on the change in other factor(s).</a:t>
            </a:r>
            <a:endParaRPr lang="en-US" dirty="0"/>
          </a:p>
        </p:txBody>
      </p:sp>
      <p:sp>
        <p:nvSpPr>
          <p:cNvPr id="4" name="Date Placeholder 3">
            <a:extLst>
              <a:ext uri="{FF2B5EF4-FFF2-40B4-BE49-F238E27FC236}">
                <a16:creationId xmlns:a16="http://schemas.microsoft.com/office/drawing/2014/main" id="{492C6383-2ECC-4400-A204-8728A4DCCE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DBCBB6-1204-478B-81A1-D90B79EA154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1D8479F-D80B-4FAD-A901-4763D7CB9B6C}"/>
              </a:ext>
            </a:extLst>
          </p:cNvPr>
          <p:cNvSpPr>
            <a:spLocks noGrp="1"/>
          </p:cNvSpPr>
          <p:nvPr>
            <p:ph type="sldNum" sz="quarter" idx="4"/>
          </p:nvPr>
        </p:nvSpPr>
        <p:spPr/>
        <p:txBody>
          <a:bodyPr/>
          <a:lstStyle/>
          <a:p>
            <a:fld id="{28B83BC3-069B-46AF-A4E6-C99928E1A4FA}" type="slidenum">
              <a:rPr lang="en-US" smtClean="0"/>
              <a:pPr/>
              <a:t>1030</a:t>
            </a:fld>
            <a:endParaRPr lang="en-US" dirty="0"/>
          </a:p>
        </p:txBody>
      </p:sp>
    </p:spTree>
    <p:custDataLst>
      <p:tags r:id="rId1"/>
    </p:custDataLst>
    <p:extLst>
      <p:ext uri="{BB962C8B-B14F-4D97-AF65-F5344CB8AC3E}">
        <p14:creationId xmlns:p14="http://schemas.microsoft.com/office/powerpoint/2010/main" val="3070016669"/>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Example of interaction effect</a:t>
            </a:r>
          </a:p>
          <a:p>
            <a:endParaRPr lang="en-US"/>
          </a:p>
          <a:p>
            <a:endParaRPr lang="en-US"/>
          </a:p>
          <a:p>
            <a:endParaRPr lang="en-US"/>
          </a:p>
          <a:p>
            <a:endParaRPr lang="en-US"/>
          </a:p>
          <a:p>
            <a:endParaRPr lang="en-US"/>
          </a:p>
          <a:p>
            <a:endParaRPr lang="en-US"/>
          </a:p>
          <a:p>
            <a:endParaRPr lang="en-US"/>
          </a:p>
          <a:p>
            <a:endParaRPr lang="en-US"/>
          </a:p>
          <a:p>
            <a:r>
              <a:rPr lang="en-US"/>
              <a:t>By changing the interaction from high to low, the response (i.e., tastiness of the cake) increases by 4 measurement units.</a:t>
            </a:r>
            <a:endParaRPr lang="en-US" dirty="0"/>
          </a:p>
        </p:txBody>
      </p:sp>
      <p:grpSp>
        <p:nvGrpSpPr>
          <p:cNvPr id="4" name="Group 3"/>
          <p:cNvGrpSpPr/>
          <p:nvPr/>
        </p:nvGrpSpPr>
        <p:grpSpPr>
          <a:xfrm>
            <a:off x="2590801" y="2064328"/>
            <a:ext cx="4427157" cy="1524001"/>
            <a:chOff x="1066800" y="2064327"/>
            <a:chExt cx="4427157" cy="1524001"/>
          </a:xfrm>
        </p:grpSpPr>
        <p:pic>
          <p:nvPicPr>
            <p:cNvPr id="99331" name="Picture 3"/>
            <p:cNvPicPr>
              <a:picLocks noChangeAspect="1" noChangeArrowheads="1"/>
            </p:cNvPicPr>
            <p:nvPr/>
          </p:nvPicPr>
          <p:blipFill>
            <a:blip r:embed="rId5" cstate="print"/>
            <a:srcRect/>
            <a:stretch>
              <a:fillRect/>
            </a:stretch>
          </p:blipFill>
          <p:spPr bwMode="auto">
            <a:xfrm>
              <a:off x="1066800" y="2133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826374" y="2064327"/>
              <a:ext cx="881653" cy="1524001"/>
            </a:xfrm>
            <a:prstGeom prst="wedgeRoundRectCallout">
              <a:avLst>
                <a:gd name="adj1" fmla="val 188540"/>
                <a:gd name="adj2" fmla="val 32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391401" y="2667000"/>
            <a:ext cx="2063385" cy="400110"/>
          </a:xfrm>
          <a:prstGeom prst="rect">
            <a:avLst/>
          </a:prstGeom>
          <a:noFill/>
        </p:spPr>
        <p:txBody>
          <a:bodyPr wrap="none" rtlCol="0">
            <a:spAutoFit/>
          </a:bodyPr>
          <a:lstStyle/>
          <a:p>
            <a:r>
              <a:rPr lang="en-US" sz="2000" b="1" dirty="0">
                <a:solidFill>
                  <a:srgbClr val="FF0000"/>
                </a:solidFill>
              </a:rPr>
              <a:t>One interaction</a:t>
            </a:r>
          </a:p>
        </p:txBody>
      </p:sp>
      <p:graphicFrame>
        <p:nvGraphicFramePr>
          <p:cNvPr id="99332" name="Object 4"/>
          <p:cNvGraphicFramePr>
            <a:graphicFrameLocks noChangeAspect="1"/>
          </p:cNvGraphicFramePr>
          <p:nvPr>
            <p:extLst>
              <p:ext uri="{D42A27DB-BD31-4B8C-83A1-F6EECF244321}">
                <p14:modId xmlns:p14="http://schemas.microsoft.com/office/powerpoint/2010/main" val="1032684991"/>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4"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86BBC98C-F90C-4308-A9EB-2394022FC86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67AE672-910D-44AF-BCB4-4D6E0E7F4E96}"/>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B9442C3-AE16-461A-9BA6-B52A0D59B5A2}"/>
              </a:ext>
            </a:extLst>
          </p:cNvPr>
          <p:cNvSpPr>
            <a:spLocks noGrp="1"/>
          </p:cNvSpPr>
          <p:nvPr>
            <p:ph type="sldNum" sz="quarter" idx="4"/>
          </p:nvPr>
        </p:nvSpPr>
        <p:spPr/>
        <p:txBody>
          <a:bodyPr/>
          <a:lstStyle/>
          <a:p>
            <a:fld id="{28B83BC3-069B-46AF-A4E6-C99928E1A4FA}" type="slidenum">
              <a:rPr lang="en-US" smtClean="0"/>
              <a:pPr/>
              <a:t>1031</a:t>
            </a:fld>
            <a:endParaRPr lang="en-US" dirty="0"/>
          </a:p>
        </p:txBody>
      </p:sp>
    </p:spTree>
    <p:custDataLst>
      <p:tags r:id="rId2"/>
    </p:custDataLst>
    <p:extLst>
      <p:ext uri="{BB962C8B-B14F-4D97-AF65-F5344CB8AC3E}">
        <p14:creationId xmlns:p14="http://schemas.microsoft.com/office/powerpoint/2010/main" val="533280912"/>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In a full factorial experiment, all of the possible combinations of factors and levels are created and tested.</a:t>
            </a:r>
          </a:p>
          <a:p>
            <a:endParaRPr lang="en-US"/>
          </a:p>
          <a:p>
            <a:r>
              <a:rPr lang="en-US"/>
              <a:t>For example, for two-level design (i.e., each factor has two levels) with k factors, there are 2k possible scenarios or treatments.</a:t>
            </a:r>
          </a:p>
          <a:p>
            <a:pPr lvl="1"/>
            <a:r>
              <a:rPr lang="en-US"/>
              <a:t>2 factors, each with 2 levels, we have 22 = 4 treatments</a:t>
            </a:r>
          </a:p>
          <a:p>
            <a:pPr lvl="1"/>
            <a:r>
              <a:rPr lang="en-US"/>
              <a:t>3 factors, each with 2 levels, we have 23 = 8 treatments</a:t>
            </a:r>
          </a:p>
          <a:p>
            <a:pPr lvl="1"/>
            <a:r>
              <a:rPr lang="en-US"/>
              <a:t>k factors, each with 2 levels, we have 2k treatments</a:t>
            </a:r>
          </a:p>
          <a:p>
            <a:endParaRPr lang="en-US" dirty="0"/>
          </a:p>
        </p:txBody>
      </p:sp>
      <p:sp>
        <p:nvSpPr>
          <p:cNvPr id="4" name="Date Placeholder 3">
            <a:extLst>
              <a:ext uri="{FF2B5EF4-FFF2-40B4-BE49-F238E27FC236}">
                <a16:creationId xmlns:a16="http://schemas.microsoft.com/office/drawing/2014/main" id="{85F2C6CD-0270-4426-BAA4-54DCBFCBD5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B7262-5A54-442C-84F6-607D64BE8F0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2F1927D-CB4D-40A3-8336-6C9670D80C87}"/>
              </a:ext>
            </a:extLst>
          </p:cNvPr>
          <p:cNvSpPr>
            <a:spLocks noGrp="1"/>
          </p:cNvSpPr>
          <p:nvPr>
            <p:ph type="sldNum" sz="quarter" idx="4"/>
          </p:nvPr>
        </p:nvSpPr>
        <p:spPr/>
        <p:txBody>
          <a:bodyPr/>
          <a:lstStyle/>
          <a:p>
            <a:fld id="{28B83BC3-069B-46AF-A4E6-C99928E1A4FA}" type="slidenum">
              <a:rPr lang="en-US" smtClean="0"/>
              <a:pPr/>
              <a:t>1032</a:t>
            </a:fld>
            <a:endParaRPr lang="en-US" dirty="0"/>
          </a:p>
        </p:txBody>
      </p:sp>
    </p:spTree>
    <p:custDataLst>
      <p:tags r:id="rId1"/>
    </p:custDataLst>
    <p:extLst>
      <p:ext uri="{BB962C8B-B14F-4D97-AF65-F5344CB8AC3E}">
        <p14:creationId xmlns:p14="http://schemas.microsoft.com/office/powerpoint/2010/main" val="3746875106"/>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Full factorial DOE is used to discover the cause-and-effect relationship between the response and both individual factors and the interaction of factors.</a:t>
            </a:r>
          </a:p>
          <a:p>
            <a:endParaRPr lang="en-US"/>
          </a:p>
          <a:p>
            <a:r>
              <a:rPr lang="en-US"/>
              <a:t>Generate an equation to describe the relationship between Y and the important Xs: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4281676"/>
              </p:ext>
            </p:extLst>
          </p:nvPr>
        </p:nvGraphicFramePr>
        <p:xfrm>
          <a:off x="2359818" y="3597275"/>
          <a:ext cx="6811963" cy="577850"/>
        </p:xfrm>
        <a:graphic>
          <a:graphicData uri="http://schemas.openxmlformats.org/presentationml/2006/ole">
            <mc:AlternateContent xmlns:mc="http://schemas.openxmlformats.org/markup-compatibility/2006">
              <mc:Choice xmlns:v="urn:schemas-microsoft-com:vml" Requires="v">
                <p:oleObj spid="_x0000_s103428"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597275"/>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400" y="4419600"/>
            <a:ext cx="8534400" cy="1477328"/>
          </a:xfrm>
          <a:prstGeom prst="rect">
            <a:avLst/>
          </a:prstGeom>
          <a:noFill/>
        </p:spPr>
        <p:txBody>
          <a:bodyPr wrap="square" rtlCol="0">
            <a:spAutoFit/>
          </a:bodyPr>
          <a:lstStyle/>
          <a:p>
            <a:r>
              <a:rPr lang="en-US" dirty="0"/>
              <a:t>where</a:t>
            </a:r>
          </a:p>
          <a:p>
            <a:r>
              <a:rPr lang="en-US" i="1" dirty="0"/>
              <a:t>Y</a:t>
            </a:r>
            <a:r>
              <a:rPr lang="en-US" dirty="0"/>
              <a:t> is the response and </a:t>
            </a:r>
            <a:r>
              <a:rPr lang="en-US" i="1" dirty="0"/>
              <a:t>X</a:t>
            </a:r>
            <a:r>
              <a:rPr lang="en-US" i="1" baseline="-25000" dirty="0"/>
              <a:t>1</a:t>
            </a:r>
            <a:r>
              <a:rPr lang="en-US" i="1" dirty="0"/>
              <a:t>, X</a:t>
            </a:r>
            <a:r>
              <a:rPr lang="en-US" i="1" baseline="-25000" dirty="0"/>
              <a:t>2</a:t>
            </a:r>
            <a:r>
              <a:rPr lang="en-US" i="1" dirty="0"/>
              <a:t>, …, X</a:t>
            </a:r>
            <a:r>
              <a:rPr lang="en-US" i="1" baseline="-25000" dirty="0"/>
              <a:t>k</a:t>
            </a:r>
            <a:r>
              <a:rPr lang="en-US" i="1" dirty="0"/>
              <a:t> </a:t>
            </a:r>
            <a:r>
              <a:rPr lang="en-US" dirty="0"/>
              <a:t>are the factors.</a:t>
            </a:r>
          </a:p>
          <a:p>
            <a:r>
              <a:rPr lang="en-US" i="1" dirty="0"/>
              <a:t>α</a:t>
            </a:r>
            <a:r>
              <a:rPr lang="en-US" i="1" baseline="-25000" dirty="0"/>
              <a:t>0</a:t>
            </a:r>
            <a:r>
              <a:rPr lang="en-US" dirty="0"/>
              <a:t> is the intercept and </a:t>
            </a:r>
            <a:r>
              <a:rPr lang="en-US" i="1" dirty="0"/>
              <a:t>α</a:t>
            </a:r>
            <a:r>
              <a:rPr lang="en-US" i="1" baseline="-25000" dirty="0"/>
              <a:t>1</a:t>
            </a:r>
            <a:r>
              <a:rPr lang="en-US" i="1" dirty="0"/>
              <a:t>, α</a:t>
            </a:r>
            <a:r>
              <a:rPr lang="en-US" i="1" baseline="-25000" dirty="0"/>
              <a:t>2</a:t>
            </a:r>
            <a:r>
              <a:rPr lang="en-US" i="1" dirty="0"/>
              <a:t>, …, α</a:t>
            </a:r>
            <a:r>
              <a:rPr lang="en-US" i="1" baseline="-25000" dirty="0"/>
              <a:t>p</a:t>
            </a:r>
            <a:r>
              <a:rPr lang="en-US" i="1" dirty="0"/>
              <a:t> </a:t>
            </a:r>
            <a:r>
              <a:rPr lang="en-US" dirty="0"/>
              <a:t>are the coefficients of the factors and interactions.</a:t>
            </a:r>
          </a:p>
          <a:p>
            <a:r>
              <a:rPr lang="en-US" i="1" dirty="0"/>
              <a:t>ε</a:t>
            </a:r>
            <a:r>
              <a:rPr lang="en-US" dirty="0"/>
              <a:t> is the error of the model.</a:t>
            </a:r>
          </a:p>
        </p:txBody>
      </p:sp>
      <p:sp>
        <p:nvSpPr>
          <p:cNvPr id="4" name="Date Placeholder 3">
            <a:extLst>
              <a:ext uri="{FF2B5EF4-FFF2-40B4-BE49-F238E27FC236}">
                <a16:creationId xmlns:a16="http://schemas.microsoft.com/office/drawing/2014/main" id="{B38D3E4E-E5DA-4455-AFF4-E1EC6EEEB98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391AA2F6-02A6-4E71-88C9-09C460C54B8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546C4B01-3064-4BCF-A1BB-8DE66031389D}"/>
              </a:ext>
            </a:extLst>
          </p:cNvPr>
          <p:cNvSpPr>
            <a:spLocks noGrp="1"/>
          </p:cNvSpPr>
          <p:nvPr>
            <p:ph type="sldNum" sz="quarter" idx="4"/>
          </p:nvPr>
        </p:nvSpPr>
        <p:spPr/>
        <p:txBody>
          <a:bodyPr/>
          <a:lstStyle/>
          <a:p>
            <a:fld id="{28B83BC3-069B-46AF-A4E6-C99928E1A4FA}" type="slidenum">
              <a:rPr lang="en-US" smtClean="0"/>
              <a:pPr/>
              <a:t>1033</a:t>
            </a:fld>
            <a:endParaRPr lang="en-US" dirty="0"/>
          </a:p>
        </p:txBody>
      </p:sp>
    </p:spTree>
    <p:custDataLst>
      <p:tags r:id="rId2"/>
    </p:custDataLst>
    <p:extLst>
      <p:ext uri="{BB962C8B-B14F-4D97-AF65-F5344CB8AC3E}">
        <p14:creationId xmlns:p14="http://schemas.microsoft.com/office/powerpoint/2010/main" val="4227593047"/>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Two-Factor Full Factorial</a:t>
            </a:r>
            <a:endParaRPr lang="en-US" dirty="0"/>
          </a:p>
        </p:txBody>
      </p:sp>
      <p:sp>
        <p:nvSpPr>
          <p:cNvPr id="3" name="Content Placeholder 2"/>
          <p:cNvSpPr>
            <a:spLocks noGrp="1"/>
          </p:cNvSpPr>
          <p:nvPr>
            <p:ph idx="1"/>
          </p:nvPr>
        </p:nvSpPr>
        <p:spPr/>
        <p:txBody>
          <a:bodyPr/>
          <a:lstStyle/>
          <a:p>
            <a:r>
              <a:rPr lang="en-US"/>
              <a:t>Below is a design pattern of a two-level two-factor full factorial experiment:</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429001" y="24384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FF82130-D248-40DA-8BEB-C21AF743AB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CF92DB-7436-4E41-9C8E-AB6D100F974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302A2A9-45E4-4B3F-BEA2-2696BA79AD46}"/>
              </a:ext>
            </a:extLst>
          </p:cNvPr>
          <p:cNvSpPr>
            <a:spLocks noGrp="1"/>
          </p:cNvSpPr>
          <p:nvPr>
            <p:ph type="sldNum" sz="quarter" idx="4"/>
          </p:nvPr>
        </p:nvSpPr>
        <p:spPr/>
        <p:txBody>
          <a:bodyPr/>
          <a:lstStyle/>
          <a:p>
            <a:fld id="{28B83BC3-069B-46AF-A4E6-C99928E1A4FA}" type="slidenum">
              <a:rPr lang="en-US" smtClean="0"/>
              <a:pPr/>
              <a:t>1034</a:t>
            </a:fld>
            <a:endParaRPr lang="en-US" dirty="0"/>
          </a:p>
        </p:txBody>
      </p:sp>
    </p:spTree>
    <p:custDataLst>
      <p:tags r:id="rId1"/>
    </p:custDataLst>
    <p:extLst>
      <p:ext uri="{BB962C8B-B14F-4D97-AF65-F5344CB8AC3E}">
        <p14:creationId xmlns:p14="http://schemas.microsoft.com/office/powerpoint/2010/main" val="376844018"/>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Three-Factor Full Factorial</a:t>
            </a:r>
            <a:endParaRPr lang="en-US" dirty="0"/>
          </a:p>
        </p:txBody>
      </p:sp>
      <p:sp>
        <p:nvSpPr>
          <p:cNvPr id="3" name="Content Placeholder 2"/>
          <p:cNvSpPr>
            <a:spLocks noGrp="1"/>
          </p:cNvSpPr>
          <p:nvPr>
            <p:ph idx="1"/>
          </p:nvPr>
        </p:nvSpPr>
        <p:spPr/>
        <p:txBody>
          <a:bodyPr/>
          <a:lstStyle/>
          <a:p>
            <a:r>
              <a:rPr lang="en-US"/>
              <a:t>Below is a design pattern of a two-level three-factor full factorial experiment</a:t>
            </a:r>
          </a:p>
          <a:p>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D2010D8-BF2B-4F88-A86B-48026B2443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B1DD9-DBE5-41F7-A755-179FDEA65E0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8A36DA0-9E59-47B8-8C91-CED291671ABD}"/>
              </a:ext>
            </a:extLst>
          </p:cNvPr>
          <p:cNvSpPr>
            <a:spLocks noGrp="1"/>
          </p:cNvSpPr>
          <p:nvPr>
            <p:ph type="sldNum" sz="quarter" idx="4"/>
          </p:nvPr>
        </p:nvSpPr>
        <p:spPr/>
        <p:txBody>
          <a:bodyPr/>
          <a:lstStyle/>
          <a:p>
            <a:fld id="{28B83BC3-069B-46AF-A4E6-C99928E1A4FA}" type="slidenum">
              <a:rPr lang="en-US" smtClean="0"/>
              <a:pPr/>
              <a:t>1035</a:t>
            </a:fld>
            <a:endParaRPr lang="en-US" dirty="0"/>
          </a:p>
        </p:txBody>
      </p:sp>
    </p:spTree>
    <p:custDataLst>
      <p:tags r:id="rId1"/>
    </p:custDataLst>
    <p:extLst>
      <p:ext uri="{BB962C8B-B14F-4D97-AF65-F5344CB8AC3E}">
        <p14:creationId xmlns:p14="http://schemas.microsoft.com/office/powerpoint/2010/main" val="220515437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Four-Factor Full Factorial</a:t>
            </a:r>
            <a:endParaRPr lang="en-US" dirty="0"/>
          </a:p>
        </p:txBody>
      </p:sp>
      <p:sp>
        <p:nvSpPr>
          <p:cNvPr id="3" name="Content Placeholder 2"/>
          <p:cNvSpPr>
            <a:spLocks noGrp="1"/>
          </p:cNvSpPr>
          <p:nvPr>
            <p:ph idx="1"/>
          </p:nvPr>
        </p:nvSpPr>
        <p:spPr/>
        <p:txBody>
          <a:bodyPr/>
          <a:lstStyle/>
          <a:p>
            <a:r>
              <a:rPr lang="en-US"/>
              <a:t>Below is a design pattern of a two-level four-factor full factorial experiment</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454743" y="2067288"/>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FA6424DD-95D4-4ECF-B6FB-8CFD143E60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EEB4F7-1476-4E18-B971-EDDCEFDF44A0}"/>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084C2F5-6763-4297-BC42-E4594FC1518C}"/>
              </a:ext>
            </a:extLst>
          </p:cNvPr>
          <p:cNvSpPr>
            <a:spLocks noGrp="1"/>
          </p:cNvSpPr>
          <p:nvPr>
            <p:ph type="sldNum" sz="quarter" idx="4"/>
          </p:nvPr>
        </p:nvSpPr>
        <p:spPr/>
        <p:txBody>
          <a:bodyPr/>
          <a:lstStyle/>
          <a:p>
            <a:fld id="{28B83BC3-069B-46AF-A4E6-C99928E1A4FA}" type="slidenum">
              <a:rPr lang="en-US" smtClean="0"/>
              <a:pPr/>
              <a:t>1036</a:t>
            </a:fld>
            <a:endParaRPr lang="en-US" dirty="0"/>
          </a:p>
        </p:txBody>
      </p:sp>
    </p:spTree>
    <p:custDataLst>
      <p:tags r:id="rId1"/>
    </p:custDataLst>
    <p:extLst>
      <p:ext uri="{BB962C8B-B14F-4D97-AF65-F5344CB8AC3E}">
        <p14:creationId xmlns:p14="http://schemas.microsoft.com/office/powerpoint/2010/main" val="100905826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Five-Factor Full Factorial</a:t>
            </a:r>
            <a:endParaRPr lang="en-US" dirty="0"/>
          </a:p>
        </p:txBody>
      </p:sp>
      <p:sp>
        <p:nvSpPr>
          <p:cNvPr id="3" name="Content Placeholder 2"/>
          <p:cNvSpPr>
            <a:spLocks noGrp="1"/>
          </p:cNvSpPr>
          <p:nvPr>
            <p:ph idx="1"/>
          </p:nvPr>
        </p:nvSpPr>
        <p:spPr>
          <a:xfrm>
            <a:off x="609600" y="1143000"/>
            <a:ext cx="5105400" cy="5486400"/>
          </a:xfrm>
        </p:spPr>
        <p:txBody>
          <a:bodyPr/>
          <a:lstStyle/>
          <a:p>
            <a:r>
              <a:rPr lang="en-US" dirty="0"/>
              <a:t>At right is a design pattern of a two-level five-factor full factorial experiment</a:t>
            </a:r>
          </a:p>
          <a:p>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5943600" y="1171330"/>
            <a:ext cx="3520440" cy="524471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2599FC1-8E66-488E-9A0A-B02F322E13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88DDF3-02FE-4403-99DB-3DD2B8548B8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78275F0-F96C-4FD9-B20B-0606DC06A6AE}"/>
              </a:ext>
            </a:extLst>
          </p:cNvPr>
          <p:cNvSpPr>
            <a:spLocks noGrp="1"/>
          </p:cNvSpPr>
          <p:nvPr>
            <p:ph type="sldNum" sz="quarter" idx="4"/>
          </p:nvPr>
        </p:nvSpPr>
        <p:spPr/>
        <p:txBody>
          <a:bodyPr/>
          <a:lstStyle/>
          <a:p>
            <a:fld id="{28B83BC3-069B-46AF-A4E6-C99928E1A4FA}" type="slidenum">
              <a:rPr lang="en-US" smtClean="0"/>
              <a:pPr/>
              <a:t>1037</a:t>
            </a:fld>
            <a:endParaRPr lang="en-US" dirty="0"/>
          </a:p>
        </p:txBody>
      </p:sp>
    </p:spTree>
    <p:custDataLst>
      <p:tags r:id="rId1"/>
    </p:custDataLst>
    <p:extLst>
      <p:ext uri="{BB962C8B-B14F-4D97-AF65-F5344CB8AC3E}">
        <p14:creationId xmlns:p14="http://schemas.microsoft.com/office/powerpoint/2010/main" val="311898059"/>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Order to Run Experiments</a:t>
            </a:r>
            <a:endParaRPr lang="en-US" dirty="0"/>
          </a:p>
        </p:txBody>
      </p:sp>
      <p:sp>
        <p:nvSpPr>
          <p:cNvPr id="3" name="Content Placeholder 2"/>
          <p:cNvSpPr>
            <a:spLocks noGrp="1"/>
          </p:cNvSpPr>
          <p:nvPr>
            <p:ph idx="1"/>
          </p:nvPr>
        </p:nvSpPr>
        <p:spPr/>
        <p:txBody>
          <a:bodyPr/>
          <a:lstStyle/>
          <a:p>
            <a:r>
              <a:rPr lang="en-US"/>
              <a:t>The four design patterns shown earlier are listed in the standard order.</a:t>
            </a:r>
          </a:p>
          <a:p>
            <a:endParaRPr lang="en-US"/>
          </a:p>
          <a:p>
            <a:r>
              <a:rPr lang="en-US"/>
              <a:t>Standard order  is used to design the combinations/treatments before experiments start.</a:t>
            </a:r>
          </a:p>
          <a:p>
            <a:endParaRPr lang="en-US"/>
          </a:p>
          <a:p>
            <a:r>
              <a:rPr lang="en-US"/>
              <a:t>When actually running the experiments, randomizing  the standard order is recommended to minimize the noise.</a:t>
            </a:r>
            <a:endParaRPr lang="en-US" dirty="0"/>
          </a:p>
        </p:txBody>
      </p:sp>
      <p:sp>
        <p:nvSpPr>
          <p:cNvPr id="4" name="Date Placeholder 3">
            <a:extLst>
              <a:ext uri="{FF2B5EF4-FFF2-40B4-BE49-F238E27FC236}">
                <a16:creationId xmlns:a16="http://schemas.microsoft.com/office/drawing/2014/main" id="{DC42B881-7E9D-4C4C-8A53-2F3F5D010C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2AEDCD-19E6-4FCD-9901-D43F475E8B5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AA87EB5-F0F0-4B8E-A01F-01DCF34C0F1E}"/>
              </a:ext>
            </a:extLst>
          </p:cNvPr>
          <p:cNvSpPr>
            <a:spLocks noGrp="1"/>
          </p:cNvSpPr>
          <p:nvPr>
            <p:ph type="sldNum" sz="quarter" idx="4"/>
          </p:nvPr>
        </p:nvSpPr>
        <p:spPr/>
        <p:txBody>
          <a:bodyPr/>
          <a:lstStyle/>
          <a:p>
            <a:fld id="{28B83BC3-069B-46AF-A4E6-C99928E1A4FA}" type="slidenum">
              <a:rPr lang="en-US" smtClean="0"/>
              <a:pPr/>
              <a:t>1038</a:t>
            </a:fld>
            <a:endParaRPr lang="en-US" dirty="0"/>
          </a:p>
        </p:txBody>
      </p:sp>
    </p:spTree>
    <p:custDataLst>
      <p:tags r:id="rId1"/>
    </p:custDataLst>
    <p:extLst>
      <p:ext uri="{BB962C8B-B14F-4D97-AF65-F5344CB8AC3E}">
        <p14:creationId xmlns:p14="http://schemas.microsoft.com/office/powerpoint/2010/main" val="274041908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Replication in Experiments</a:t>
            </a:r>
            <a:endParaRPr lang="en-US" dirty="0"/>
          </a:p>
        </p:txBody>
      </p:sp>
      <p:sp>
        <p:nvSpPr>
          <p:cNvPr id="3" name="Content Placeholder 2"/>
          <p:cNvSpPr>
            <a:spLocks noGrp="1"/>
          </p:cNvSpPr>
          <p:nvPr>
            <p:ph idx="1"/>
          </p:nvPr>
        </p:nvSpPr>
        <p:spPr/>
        <p:txBody>
          <a:bodyPr/>
          <a:lstStyle/>
          <a:p>
            <a:r>
              <a:rPr lang="en-US"/>
              <a:t>Each treatment can be tested multiple times in an experiment in order to increase the degrees of freedom and improve the capability of analysis. We call this method replication.</a:t>
            </a:r>
          </a:p>
          <a:p>
            <a:endParaRPr lang="en-US"/>
          </a:p>
          <a:p>
            <a:r>
              <a:rPr lang="en-US"/>
              <a:t>Replicates are the number of repetitions of running an individual treatment.</a:t>
            </a:r>
          </a:p>
          <a:p>
            <a:endParaRPr lang="en-US"/>
          </a:p>
          <a:p>
            <a:r>
              <a:rPr lang="en-US"/>
              <a:t>The order to run the treatments in an experiment should be randomized to minimize the noise.</a:t>
            </a:r>
            <a:endParaRPr lang="en-US" dirty="0"/>
          </a:p>
        </p:txBody>
      </p:sp>
      <p:sp>
        <p:nvSpPr>
          <p:cNvPr id="4" name="Date Placeholder 3">
            <a:extLst>
              <a:ext uri="{FF2B5EF4-FFF2-40B4-BE49-F238E27FC236}">
                <a16:creationId xmlns:a16="http://schemas.microsoft.com/office/drawing/2014/main" id="{8EBC1D6D-9E6E-4823-9E66-76A26E3462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3482A3-47E2-44F4-9237-82928E80869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249FACE-A7FE-442F-9D11-CCF82E47216D}"/>
              </a:ext>
            </a:extLst>
          </p:cNvPr>
          <p:cNvSpPr>
            <a:spLocks noGrp="1"/>
          </p:cNvSpPr>
          <p:nvPr>
            <p:ph type="sldNum" sz="quarter" idx="4"/>
          </p:nvPr>
        </p:nvSpPr>
        <p:spPr/>
        <p:txBody>
          <a:bodyPr/>
          <a:lstStyle/>
          <a:p>
            <a:fld id="{28B83BC3-069B-46AF-A4E6-C99928E1A4FA}" type="slidenum">
              <a:rPr lang="en-US" smtClean="0"/>
              <a:pPr/>
              <a:t>1039</a:t>
            </a:fld>
            <a:endParaRPr lang="en-US" dirty="0"/>
          </a:p>
        </p:txBody>
      </p:sp>
    </p:spTree>
    <p:custDataLst>
      <p:tags r:id="rId1"/>
    </p:custDataLst>
    <p:extLst>
      <p:ext uri="{BB962C8B-B14F-4D97-AF65-F5344CB8AC3E}">
        <p14:creationId xmlns:p14="http://schemas.microsoft.com/office/powerpoint/2010/main" val="116161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6" name="Date Placeholder 5">
            <a:extLst>
              <a:ext uri="{FF2B5EF4-FFF2-40B4-BE49-F238E27FC236}">
                <a16:creationId xmlns:a16="http://schemas.microsoft.com/office/drawing/2014/main" id="{43150DDE-21AA-45EA-B4FD-1E62AC43E0B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9867A2E-B367-48EF-8FEA-6B4DDDF107B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EDCFEC6-67AF-47D2-8AA9-5599273025D1}"/>
              </a:ext>
            </a:extLst>
          </p:cNvPr>
          <p:cNvSpPr>
            <a:spLocks noGrp="1"/>
          </p:cNvSpPr>
          <p:nvPr>
            <p:ph type="sldNum" sz="quarter" idx="4"/>
          </p:nvPr>
        </p:nvSpPr>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Case study: we are running a 22 full factorial DOE to discover the cause-and-effect relationship between the cake tastiness and two factors: temperature of the oven and time length of baking.</a:t>
            </a:r>
          </a:p>
          <a:p>
            <a:endParaRPr lang="en-US" dirty="0"/>
          </a:p>
          <a:p>
            <a:pPr lvl="1"/>
            <a:r>
              <a:rPr lang="en-US" dirty="0"/>
              <a:t>Each factor has two levels and there are four treatments in total.</a:t>
            </a:r>
          </a:p>
          <a:p>
            <a:endParaRPr lang="en-US" dirty="0"/>
          </a:p>
          <a:p>
            <a:pPr lvl="1"/>
            <a:r>
              <a:rPr lang="en-US" dirty="0"/>
              <a:t>We decide to run each treatment twice so that we have enough degrees of freedom to measure the impact of two factors and the interaction between two factors. Therefore, there are eight observations in response eventually.</a:t>
            </a:r>
          </a:p>
        </p:txBody>
      </p:sp>
      <p:pic>
        <p:nvPicPr>
          <p:cNvPr id="5" name="Picture 3"/>
          <p:cNvPicPr>
            <a:picLocks noChangeAspect="1" noChangeArrowheads="1"/>
          </p:cNvPicPr>
          <p:nvPr/>
        </p:nvPicPr>
        <p:blipFill>
          <a:blip r:embed="rId4" cstate="print"/>
          <a:srcRect/>
          <a:stretch>
            <a:fillRect/>
          </a:stretch>
        </p:blipFill>
        <p:spPr bwMode="auto">
          <a:xfrm>
            <a:off x="2567833" y="4862513"/>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243469E-CA52-4668-82BC-9A87864D937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13C1F7E-E85F-48A6-BC89-3BC8F74E755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8F38AC22-7A99-4A18-8BBC-880603DA07FF}"/>
              </a:ext>
            </a:extLst>
          </p:cNvPr>
          <p:cNvSpPr>
            <a:spLocks noGrp="1"/>
          </p:cNvSpPr>
          <p:nvPr>
            <p:ph type="sldNum" sz="quarter" idx="4"/>
          </p:nvPr>
        </p:nvSpPr>
        <p:spPr/>
        <p:txBody>
          <a:bodyPr/>
          <a:lstStyle/>
          <a:p>
            <a:fld id="{28B83BC3-069B-46AF-A4E6-C99928E1A4FA}" type="slidenum">
              <a:rPr lang="en-US" smtClean="0"/>
              <a:pPr/>
              <a:t>1040</a:t>
            </a:fld>
            <a:endParaRPr lang="en-US" dirty="0"/>
          </a:p>
        </p:txBody>
      </p:sp>
    </p:spTree>
    <p:custDataLst>
      <p:tags r:id="rId1"/>
    </p:custDataLst>
    <p:extLst>
      <p:ext uri="{BB962C8B-B14F-4D97-AF65-F5344CB8AC3E}">
        <p14:creationId xmlns:p14="http://schemas.microsoft.com/office/powerpoint/2010/main" val="3095457361"/>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After running the four treatments twice in a random order, we obtain the following results</a:t>
            </a:r>
          </a:p>
        </p:txBody>
      </p:sp>
      <p:pic>
        <p:nvPicPr>
          <p:cNvPr id="104450" name="Picture 2"/>
          <p:cNvPicPr>
            <a:picLocks noChangeAspect="1" noChangeArrowheads="1"/>
          </p:cNvPicPr>
          <p:nvPr/>
        </p:nvPicPr>
        <p:blipFill>
          <a:blip r:embed="rId4" cstate="print"/>
          <a:srcRect/>
          <a:stretch>
            <a:fillRect/>
          </a:stretch>
        </p:blipFill>
        <p:spPr bwMode="auto">
          <a:xfrm>
            <a:off x="3175380" y="23622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663155C8-DAEB-470B-B052-8D7C7811A7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D2D2A8-D634-4728-9826-20ABD425BB5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BA33032-0C73-42F4-8D3C-AFEB7D23A560}"/>
              </a:ext>
            </a:extLst>
          </p:cNvPr>
          <p:cNvSpPr>
            <a:spLocks noGrp="1"/>
          </p:cNvSpPr>
          <p:nvPr>
            <p:ph type="sldNum" sz="quarter" idx="4"/>
          </p:nvPr>
        </p:nvSpPr>
        <p:spPr/>
        <p:txBody>
          <a:bodyPr/>
          <a:lstStyle/>
          <a:p>
            <a:fld id="{28B83BC3-069B-46AF-A4E6-C99928E1A4FA}" type="slidenum">
              <a:rPr lang="en-US" smtClean="0"/>
              <a:pPr/>
              <a:t>1041</a:t>
            </a:fld>
            <a:endParaRPr lang="en-US" dirty="0"/>
          </a:p>
        </p:txBody>
      </p:sp>
    </p:spTree>
    <p:custDataLst>
      <p:tags r:id="rId1"/>
    </p:custDataLst>
    <p:extLst>
      <p:ext uri="{BB962C8B-B14F-4D97-AF65-F5344CB8AC3E}">
        <p14:creationId xmlns:p14="http://schemas.microsoft.com/office/powerpoint/2010/main" val="283290807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pic>
        <p:nvPicPr>
          <p:cNvPr id="105474" name="Picture 2"/>
          <p:cNvPicPr>
            <a:picLocks noChangeAspect="1" noChangeArrowheads="1"/>
          </p:cNvPicPr>
          <p:nvPr/>
        </p:nvPicPr>
        <p:blipFill>
          <a:blip r:embed="rId4" cstate="print"/>
          <a:srcRect/>
          <a:stretch>
            <a:fillRect/>
          </a:stretch>
        </p:blipFill>
        <p:spPr bwMode="auto">
          <a:xfrm>
            <a:off x="2067791"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D8AC533-0163-40DD-85CA-3D8F8CE902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CDB279-76E1-4B10-BA5C-DC27BDF803F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3C478AC-8356-449A-89E1-0B751C0F475C}"/>
              </a:ext>
            </a:extLst>
          </p:cNvPr>
          <p:cNvSpPr>
            <a:spLocks noGrp="1"/>
          </p:cNvSpPr>
          <p:nvPr>
            <p:ph type="sldNum" sz="quarter" idx="4"/>
          </p:nvPr>
        </p:nvSpPr>
        <p:spPr/>
        <p:txBody>
          <a:bodyPr/>
          <a:lstStyle/>
          <a:p>
            <a:fld id="{28B83BC3-069B-46AF-A4E6-C99928E1A4FA}" type="slidenum">
              <a:rPr lang="en-US" smtClean="0"/>
              <a:pPr/>
              <a:t>1042</a:t>
            </a:fld>
            <a:endParaRPr lang="en-US" dirty="0"/>
          </a:p>
        </p:txBody>
      </p:sp>
    </p:spTree>
    <p:custDataLst>
      <p:tags r:id="rId1"/>
    </p:custDataLst>
    <p:extLst>
      <p:ext uri="{BB962C8B-B14F-4D97-AF65-F5344CB8AC3E}">
        <p14:creationId xmlns:p14="http://schemas.microsoft.com/office/powerpoint/2010/main" val="360032079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Main effect of factor A (temperature of the oven):</a:t>
            </a:r>
          </a:p>
          <a:p>
            <a:endParaRPr lang="en-US"/>
          </a:p>
          <a:p>
            <a:endParaRPr lang="en-US"/>
          </a:p>
          <a:p>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813889746"/>
              </p:ext>
            </p:extLst>
          </p:nvPr>
        </p:nvGraphicFramePr>
        <p:xfrm>
          <a:off x="5334000" y="1676567"/>
          <a:ext cx="4114800" cy="828675"/>
        </p:xfrm>
        <a:graphic>
          <a:graphicData uri="http://schemas.openxmlformats.org/presentationml/2006/ole">
            <mc:AlternateContent xmlns:mc="http://schemas.openxmlformats.org/markup-compatibility/2006">
              <mc:Choice xmlns:v="urn:schemas-microsoft-com:vml" Requires="v">
                <p:oleObj spid="_x0000_s10445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676567"/>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205522420"/>
              </p:ext>
            </p:extLst>
          </p:nvPr>
        </p:nvGraphicFramePr>
        <p:xfrm>
          <a:off x="7010400" y="2710469"/>
          <a:ext cx="2940050" cy="1230313"/>
        </p:xfrm>
        <a:graphic>
          <a:graphicData uri="http://schemas.openxmlformats.org/presentationml/2006/ole">
            <mc:AlternateContent xmlns:mc="http://schemas.openxmlformats.org/markup-compatibility/2006">
              <mc:Choice xmlns:v="urn:schemas-microsoft-com:vml" Requires="v">
                <p:oleObj spid="_x0000_s10445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710469"/>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477000" y="4191000"/>
            <a:ext cx="45720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3272838-DBFF-45D5-809A-EC0C613B87F9}"/>
              </a:ext>
            </a:extLst>
          </p:cNvPr>
          <p:cNvSpPr>
            <a:spLocks noGrp="1"/>
          </p:cNvSpPr>
          <p:nvPr>
            <p:ph type="dt" sz="half" idx="2"/>
          </p:nvPr>
        </p:nvSpPr>
        <p:spPr/>
        <p:txBody>
          <a:bodyPr/>
          <a:lstStyle/>
          <a:p>
            <a:r>
              <a:rPr lang="en-US"/>
              <a:t>Lean Six Sigma Training - MTB</a:t>
            </a:r>
            <a:endParaRPr lang="en-US" dirty="0"/>
          </a:p>
        </p:txBody>
      </p:sp>
      <p:sp>
        <p:nvSpPr>
          <p:cNvPr id="16" name="Footer Placeholder 15">
            <a:extLst>
              <a:ext uri="{FF2B5EF4-FFF2-40B4-BE49-F238E27FC236}">
                <a16:creationId xmlns:a16="http://schemas.microsoft.com/office/drawing/2014/main" id="{720164C2-A954-4C80-B7D0-73CB122B7A42}"/>
              </a:ext>
            </a:extLst>
          </p:cNvPr>
          <p:cNvSpPr>
            <a:spLocks noGrp="1"/>
          </p:cNvSpPr>
          <p:nvPr>
            <p:ph type="ftr" sz="quarter" idx="3"/>
          </p:nvPr>
        </p:nvSpPr>
        <p:spPr/>
        <p:txBody>
          <a:bodyPr/>
          <a:lstStyle/>
          <a:p>
            <a:r>
              <a:rPr lang="en-US"/>
              <a:t>© American B&amp;T University</a:t>
            </a:r>
            <a:endParaRPr lang="en-US" dirty="0"/>
          </a:p>
        </p:txBody>
      </p:sp>
      <p:sp>
        <p:nvSpPr>
          <p:cNvPr id="18" name="Slide Number Placeholder 17">
            <a:extLst>
              <a:ext uri="{FF2B5EF4-FFF2-40B4-BE49-F238E27FC236}">
                <a16:creationId xmlns:a16="http://schemas.microsoft.com/office/drawing/2014/main" id="{8252BD67-67E4-45A6-809F-75B185229539}"/>
              </a:ext>
            </a:extLst>
          </p:cNvPr>
          <p:cNvSpPr>
            <a:spLocks noGrp="1"/>
          </p:cNvSpPr>
          <p:nvPr>
            <p:ph type="sldNum" sz="quarter" idx="4"/>
          </p:nvPr>
        </p:nvSpPr>
        <p:spPr/>
        <p:txBody>
          <a:bodyPr/>
          <a:lstStyle/>
          <a:p>
            <a:fld id="{28B83BC3-069B-46AF-A4E6-C99928E1A4FA}" type="slidenum">
              <a:rPr lang="en-US" smtClean="0"/>
              <a:pPr/>
              <a:t>1043</a:t>
            </a:fld>
            <a:endParaRPr lang="en-US" dirty="0"/>
          </a:p>
        </p:txBody>
      </p:sp>
    </p:spTree>
    <p:custDataLst>
      <p:tags r:id="rId2"/>
    </p:custDataLst>
    <p:extLst>
      <p:ext uri="{BB962C8B-B14F-4D97-AF65-F5344CB8AC3E}">
        <p14:creationId xmlns:p14="http://schemas.microsoft.com/office/powerpoint/2010/main" val="2067124797"/>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778213895"/>
              </p:ext>
            </p:extLst>
          </p:nvPr>
        </p:nvGraphicFramePr>
        <p:xfrm>
          <a:off x="5029200" y="1676401"/>
          <a:ext cx="4114800" cy="828675"/>
        </p:xfrm>
        <a:graphic>
          <a:graphicData uri="http://schemas.openxmlformats.org/presentationml/2006/ole">
            <mc:AlternateContent xmlns:mc="http://schemas.openxmlformats.org/markup-compatibility/2006">
              <mc:Choice xmlns:v="urn:schemas-microsoft-com:vml" Requires="v">
                <p:oleObj spid="_x0000_s105478"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676401"/>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0981744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48400" y="4114800"/>
            <a:ext cx="47244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11BC6FBA-882F-4960-A078-C3BB593E4CE8}"/>
              </a:ext>
            </a:extLst>
          </p:cNvPr>
          <p:cNvSpPr>
            <a:spLocks noGrp="1"/>
          </p:cNvSpPr>
          <p:nvPr>
            <p:ph type="dt" sz="half" idx="2"/>
          </p:nvPr>
        </p:nvSpPr>
        <p:spPr/>
        <p:txBody>
          <a:bodyPr/>
          <a:lstStyle/>
          <a:p>
            <a:r>
              <a:rPr lang="en-US"/>
              <a:t>Lean Six Sigma Training - MTB</a:t>
            </a:r>
            <a:endParaRPr lang="en-US" dirty="0"/>
          </a:p>
        </p:txBody>
      </p:sp>
      <p:sp>
        <p:nvSpPr>
          <p:cNvPr id="18" name="Footer Placeholder 17">
            <a:extLst>
              <a:ext uri="{FF2B5EF4-FFF2-40B4-BE49-F238E27FC236}">
                <a16:creationId xmlns:a16="http://schemas.microsoft.com/office/drawing/2014/main" id="{7D3342D8-11FC-4C5E-8B59-3C2E65ABFDC7}"/>
              </a:ext>
            </a:extLst>
          </p:cNvPr>
          <p:cNvSpPr>
            <a:spLocks noGrp="1"/>
          </p:cNvSpPr>
          <p:nvPr>
            <p:ph type="ftr" sz="quarter" idx="3"/>
          </p:nvPr>
        </p:nvSpPr>
        <p:spPr/>
        <p:txBody>
          <a:bodyPr/>
          <a:lstStyle/>
          <a:p>
            <a:r>
              <a:rPr lang="en-US"/>
              <a:t>© American B&amp;T University</a:t>
            </a:r>
            <a:endParaRPr lang="en-US" dirty="0"/>
          </a:p>
        </p:txBody>
      </p:sp>
      <p:sp>
        <p:nvSpPr>
          <p:cNvPr id="19" name="Slide Number Placeholder 18">
            <a:extLst>
              <a:ext uri="{FF2B5EF4-FFF2-40B4-BE49-F238E27FC236}">
                <a16:creationId xmlns:a16="http://schemas.microsoft.com/office/drawing/2014/main" id="{1B9C59F4-4394-42E7-9295-5840B7AC7E35}"/>
              </a:ext>
            </a:extLst>
          </p:cNvPr>
          <p:cNvSpPr>
            <a:spLocks noGrp="1"/>
          </p:cNvSpPr>
          <p:nvPr>
            <p:ph type="sldNum" sz="quarter" idx="4"/>
          </p:nvPr>
        </p:nvSpPr>
        <p:spPr/>
        <p:txBody>
          <a:bodyPr/>
          <a:lstStyle/>
          <a:p>
            <a:fld id="{28B83BC3-069B-46AF-A4E6-C99928E1A4FA}" type="slidenum">
              <a:rPr lang="en-US" smtClean="0"/>
              <a:pPr/>
              <a:t>1044</a:t>
            </a:fld>
            <a:endParaRPr lang="en-US" dirty="0"/>
          </a:p>
        </p:txBody>
      </p:sp>
    </p:spTree>
    <p:custDataLst>
      <p:tags r:id="rId2"/>
    </p:custDataLst>
    <p:extLst>
      <p:ext uri="{BB962C8B-B14F-4D97-AF65-F5344CB8AC3E}">
        <p14:creationId xmlns:p14="http://schemas.microsoft.com/office/powerpoint/2010/main" val="2165834922"/>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grpSp>
        <p:nvGrpSpPr>
          <p:cNvPr id="16" name="Group 19"/>
          <p:cNvGrpSpPr/>
          <p:nvPr/>
        </p:nvGrpSpPr>
        <p:grpSpPr>
          <a:xfrm>
            <a:off x="1905002"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8"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09536816"/>
              </p:ext>
            </p:extLst>
          </p:nvPr>
        </p:nvGraphicFramePr>
        <p:xfrm>
          <a:off x="4724400" y="1524001"/>
          <a:ext cx="4729162" cy="828675"/>
        </p:xfrm>
        <a:graphic>
          <a:graphicData uri="http://schemas.openxmlformats.org/presentationml/2006/ole">
            <mc:AlternateContent xmlns:mc="http://schemas.openxmlformats.org/markup-compatibility/2006">
              <mc:Choice xmlns:v="urn:schemas-microsoft-com:vml" Requires="v">
                <p:oleObj spid="_x0000_s106502"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524001"/>
                        <a:ext cx="4729162" cy="828675"/>
                      </a:xfrm>
                      <a:prstGeom prst="rect">
                        <a:avLst/>
                      </a:prstGeom>
                      <a:noFill/>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724795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503"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248400" y="4114800"/>
            <a:ext cx="4648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BD176C65-0D14-430F-8729-5D0AACCE0D1D}"/>
              </a:ext>
            </a:extLst>
          </p:cNvPr>
          <p:cNvSpPr>
            <a:spLocks noGrp="1"/>
          </p:cNvSpPr>
          <p:nvPr>
            <p:ph type="dt" sz="half" idx="2"/>
          </p:nvPr>
        </p:nvSpPr>
        <p:spPr/>
        <p:txBody>
          <a:bodyPr/>
          <a:lstStyle/>
          <a:p>
            <a:r>
              <a:rPr lang="en-US"/>
              <a:t>Lean Six Sigma Training - MTB</a:t>
            </a:r>
            <a:endParaRPr lang="en-US" dirty="0"/>
          </a:p>
        </p:txBody>
      </p:sp>
      <p:sp>
        <p:nvSpPr>
          <p:cNvPr id="18" name="Footer Placeholder 17">
            <a:extLst>
              <a:ext uri="{FF2B5EF4-FFF2-40B4-BE49-F238E27FC236}">
                <a16:creationId xmlns:a16="http://schemas.microsoft.com/office/drawing/2014/main" id="{C1E595AE-BFFE-46C4-999E-9EED500CCFA4}"/>
              </a:ext>
            </a:extLst>
          </p:cNvPr>
          <p:cNvSpPr>
            <a:spLocks noGrp="1"/>
          </p:cNvSpPr>
          <p:nvPr>
            <p:ph type="ftr" sz="quarter" idx="3"/>
          </p:nvPr>
        </p:nvSpPr>
        <p:spPr/>
        <p:txBody>
          <a:bodyPr/>
          <a:lstStyle/>
          <a:p>
            <a:r>
              <a:rPr lang="en-US"/>
              <a:t>© American B&amp;T University</a:t>
            </a:r>
            <a:endParaRPr lang="en-US" dirty="0"/>
          </a:p>
        </p:txBody>
      </p:sp>
      <p:sp>
        <p:nvSpPr>
          <p:cNvPr id="19" name="Slide Number Placeholder 18">
            <a:extLst>
              <a:ext uri="{FF2B5EF4-FFF2-40B4-BE49-F238E27FC236}">
                <a16:creationId xmlns:a16="http://schemas.microsoft.com/office/drawing/2014/main" id="{0DEDCE84-02F4-4B12-81A5-0059A010CF4E}"/>
              </a:ext>
            </a:extLst>
          </p:cNvPr>
          <p:cNvSpPr>
            <a:spLocks noGrp="1"/>
          </p:cNvSpPr>
          <p:nvPr>
            <p:ph type="sldNum" sz="quarter" idx="4"/>
          </p:nvPr>
        </p:nvSpPr>
        <p:spPr/>
        <p:txBody>
          <a:bodyPr/>
          <a:lstStyle/>
          <a:p>
            <a:fld id="{28B83BC3-069B-46AF-A4E6-C99928E1A4FA}" type="slidenum">
              <a:rPr lang="en-US" smtClean="0"/>
              <a:pPr/>
              <a:t>1045</a:t>
            </a:fld>
            <a:endParaRPr lang="en-US" dirty="0"/>
          </a:p>
        </p:txBody>
      </p:sp>
    </p:spTree>
    <p:custDataLst>
      <p:tags r:id="rId2"/>
    </p:custDataLst>
    <p:extLst>
      <p:ext uri="{BB962C8B-B14F-4D97-AF65-F5344CB8AC3E}">
        <p14:creationId xmlns:p14="http://schemas.microsoft.com/office/powerpoint/2010/main" val="65908758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Sum of squares of factors and interaction</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3581816"/>
              </p:ext>
            </p:extLst>
          </p:nvPr>
        </p:nvGraphicFramePr>
        <p:xfrm>
          <a:off x="2400301" y="1828801"/>
          <a:ext cx="5972175" cy="758825"/>
        </p:xfrm>
        <a:graphic>
          <a:graphicData uri="http://schemas.openxmlformats.org/presentationml/2006/ole">
            <mc:AlternateContent xmlns:mc="http://schemas.openxmlformats.org/markup-compatibility/2006">
              <mc:Choice xmlns:v="urn:schemas-microsoft-com:vml" Requires="v">
                <p:oleObj spid="_x0000_s107528"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828801"/>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1733793598"/>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9"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92996422"/>
              </p:ext>
            </p:extLst>
          </p:nvPr>
        </p:nvGraphicFramePr>
        <p:xfrm>
          <a:off x="2400300" y="3813176"/>
          <a:ext cx="6591300" cy="758825"/>
        </p:xfrm>
        <a:graphic>
          <a:graphicData uri="http://schemas.openxmlformats.org/presentationml/2006/ole">
            <mc:AlternateContent xmlns:mc="http://schemas.openxmlformats.org/markup-compatibility/2006">
              <mc:Choice xmlns:v="urn:schemas-microsoft-com:vml" Requires="v">
                <p:oleObj spid="_x0000_s107530"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13176"/>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38400" y="4800600"/>
            <a:ext cx="6629400" cy="923330"/>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A4F50CDB-AA74-4784-BFA7-4F7172D6E16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583847B-ADE5-4483-8794-F564CFE69015}"/>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B2672DE-E2F4-494C-A7FB-03431C5FA14E}"/>
              </a:ext>
            </a:extLst>
          </p:cNvPr>
          <p:cNvSpPr>
            <a:spLocks noGrp="1"/>
          </p:cNvSpPr>
          <p:nvPr>
            <p:ph type="sldNum" sz="quarter" idx="4"/>
          </p:nvPr>
        </p:nvSpPr>
        <p:spPr/>
        <p:txBody>
          <a:bodyPr/>
          <a:lstStyle/>
          <a:p>
            <a:fld id="{28B83BC3-069B-46AF-A4E6-C99928E1A4FA}" type="slidenum">
              <a:rPr lang="en-US" smtClean="0"/>
              <a:pPr/>
              <a:t>1046</a:t>
            </a:fld>
            <a:endParaRPr lang="en-US" dirty="0"/>
          </a:p>
        </p:txBody>
      </p:sp>
    </p:spTree>
    <p:custDataLst>
      <p:tags r:id="rId2"/>
    </p:custDataLst>
    <p:extLst>
      <p:ext uri="{BB962C8B-B14F-4D97-AF65-F5344CB8AC3E}">
        <p14:creationId xmlns:p14="http://schemas.microsoft.com/office/powerpoint/2010/main" val="4238446442"/>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Degrees of freedom of factors and interaction</a:t>
            </a:r>
          </a:p>
          <a:p>
            <a:endParaRPr lang="en-US"/>
          </a:p>
          <a:p>
            <a:endParaRPr lang="en-US"/>
          </a:p>
          <a:p>
            <a:endParaRPr lang="en-US"/>
          </a:p>
          <a:p>
            <a:endParaRPr lang="en-US"/>
          </a:p>
          <a:p>
            <a:endParaRPr lang="en-US"/>
          </a:p>
          <a:p>
            <a:endParaRPr lang="en-US"/>
          </a:p>
          <a:p>
            <a:endParaRPr lang="en-US"/>
          </a:p>
          <a:p>
            <a:r>
              <a:rPr lang="en-US"/>
              <a:t>Four degrees of freedom are required in the model because there are three independent variables (a, b, ab interaction) in the equation and one degree of freedom is required for the error:</a:t>
            </a:r>
          </a:p>
          <a:p>
            <a:pPr lvl="1"/>
            <a:r>
              <a:rPr lang="en-US"/>
              <a:t>Y = </a:t>
            </a:r>
            <a:r>
              <a:rPr lang="el-GR"/>
              <a:t>α</a:t>
            </a:r>
            <a:r>
              <a:rPr lang="en-US"/>
              <a:t>0 + </a:t>
            </a:r>
            <a:r>
              <a:rPr lang="el-GR"/>
              <a:t>α</a:t>
            </a:r>
            <a:r>
              <a:rPr lang="en-US"/>
              <a:t>1 * A + </a:t>
            </a:r>
            <a:r>
              <a:rPr lang="el-GR"/>
              <a:t>α</a:t>
            </a:r>
            <a:r>
              <a:rPr lang="en-US"/>
              <a:t>2 * B + </a:t>
            </a:r>
            <a:r>
              <a:rPr lang="el-GR"/>
              <a:t>α</a:t>
            </a:r>
            <a:r>
              <a:rPr lang="en-US"/>
              <a:t>3 * A * B + Error</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0035708"/>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54"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4206537927"/>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55"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1651364011"/>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56"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40796426"/>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57"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187F22C8-5333-4638-9E62-0FEB55B67BE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AEC2A63-2F7A-4928-B311-ED7890BE38A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DA673AC0-1F0F-4A44-94F0-D5B94CDD9272}"/>
              </a:ext>
            </a:extLst>
          </p:cNvPr>
          <p:cNvSpPr>
            <a:spLocks noGrp="1"/>
          </p:cNvSpPr>
          <p:nvPr>
            <p:ph type="sldNum" sz="quarter" idx="4"/>
          </p:nvPr>
        </p:nvSpPr>
        <p:spPr/>
        <p:txBody>
          <a:bodyPr/>
          <a:lstStyle/>
          <a:p>
            <a:fld id="{28B83BC3-069B-46AF-A4E6-C99928E1A4FA}" type="slidenum">
              <a:rPr lang="en-US" smtClean="0"/>
              <a:pPr/>
              <a:t>1047</a:t>
            </a:fld>
            <a:endParaRPr lang="en-US" dirty="0"/>
          </a:p>
        </p:txBody>
      </p:sp>
    </p:spTree>
    <p:custDataLst>
      <p:tags r:id="rId2"/>
    </p:custDataLst>
    <p:extLst>
      <p:ext uri="{BB962C8B-B14F-4D97-AF65-F5344CB8AC3E}">
        <p14:creationId xmlns:p14="http://schemas.microsoft.com/office/powerpoint/2010/main" val="1750489957"/>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821183187"/>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6"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1964853362"/>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7"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136319096"/>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8"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EF32209-EF7A-4813-883F-4B95438AA8F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2D0082-E947-4043-BC2E-BDF0C6E5842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0A72267-DE02-46E1-BB58-33445107393E}"/>
              </a:ext>
            </a:extLst>
          </p:cNvPr>
          <p:cNvSpPr>
            <a:spLocks noGrp="1"/>
          </p:cNvSpPr>
          <p:nvPr>
            <p:ph type="sldNum" sz="quarter" idx="4"/>
          </p:nvPr>
        </p:nvSpPr>
        <p:spPr/>
        <p:txBody>
          <a:bodyPr/>
          <a:lstStyle/>
          <a:p>
            <a:fld id="{28B83BC3-069B-46AF-A4E6-C99928E1A4FA}" type="slidenum">
              <a:rPr lang="en-US" smtClean="0"/>
              <a:pPr/>
              <a:t>1048</a:t>
            </a:fld>
            <a:endParaRPr lang="en-US" dirty="0"/>
          </a:p>
        </p:txBody>
      </p:sp>
    </p:spTree>
    <p:custDataLst>
      <p:tags r:id="rId2"/>
    </p:custDataLst>
    <p:extLst>
      <p:ext uri="{BB962C8B-B14F-4D97-AF65-F5344CB8AC3E}">
        <p14:creationId xmlns:p14="http://schemas.microsoft.com/office/powerpoint/2010/main" val="1304073738"/>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normAutofit fontScale="85000" lnSpcReduction="10000"/>
          </a:bodyPr>
          <a:lstStyle/>
          <a:p>
            <a:r>
              <a:rPr lang="en-US" dirty="0"/>
              <a:t>Step 1: Initiate the experiment design</a:t>
            </a:r>
          </a:p>
          <a:p>
            <a:pPr lvl="2"/>
            <a:r>
              <a:rPr lang="en-US" sz="1700" dirty="0"/>
              <a:t>Click Stat → DOE → Factorial → Create Factorial Design to open the dialog box  “Create Factorial Design”.</a:t>
            </a:r>
          </a:p>
          <a:p>
            <a:pPr lvl="2"/>
            <a:r>
              <a:rPr lang="en-US" sz="1700" dirty="0"/>
              <a:t>Select the button of “General full factorial design.”</a:t>
            </a:r>
          </a:p>
          <a:p>
            <a:pPr lvl="2"/>
            <a:r>
              <a:rPr lang="en-US" sz="1700" dirty="0"/>
              <a:t>Select “2” as the “Number of factors.”</a:t>
            </a:r>
          </a:p>
          <a:p>
            <a:pPr lvl="2"/>
            <a:r>
              <a:rPr lang="en-US" sz="1700" dirty="0"/>
              <a:t>Click the “Designs” button and a new window named “Create Factorial Design – Designs” pops up.</a:t>
            </a:r>
          </a:p>
          <a:p>
            <a:pPr lvl="2"/>
            <a:r>
              <a:rPr lang="en-US" sz="1700" dirty="0"/>
              <a:t>Enter the factor name “Temperature” for factor A and 2 for number of levels.</a:t>
            </a:r>
          </a:p>
          <a:p>
            <a:pPr lvl="2"/>
            <a:r>
              <a:rPr lang="en-US" sz="1700" dirty="0"/>
              <a:t>Enter the factor name “Time Length” for factor B and 2 for number of levels.</a:t>
            </a:r>
          </a:p>
          <a:p>
            <a:pPr lvl="2"/>
            <a:r>
              <a:rPr lang="en-US" sz="1700" dirty="0"/>
              <a:t>Enter “2” as the “Number of replicates.</a:t>
            </a:r>
          </a:p>
          <a:p>
            <a:pPr lvl="2"/>
            <a:r>
              <a:rPr lang="en-US" sz="1700" dirty="0"/>
              <a:t>Click “OK” button in the window “Create Factorial Design – Designs.”</a:t>
            </a:r>
          </a:p>
          <a:p>
            <a:pPr lvl="2"/>
            <a:r>
              <a:rPr lang="en-US" sz="1700" dirty="0"/>
              <a:t>Click on the “Factors” button in the window “Create Factorial Design” and a new window named “Create Factorial Design – Factors” pops up.</a:t>
            </a:r>
          </a:p>
          <a:p>
            <a:pPr lvl="2"/>
            <a:r>
              <a:rPr lang="en-US" sz="1700" dirty="0"/>
              <a:t>Select “Text” as the “Type” of both factor A and B.</a:t>
            </a:r>
          </a:p>
          <a:p>
            <a:pPr lvl="2"/>
            <a:r>
              <a:rPr lang="en-US" sz="1700" dirty="0"/>
              <a:t>Enter “Low” and “High” as the two levels for both factor A and B.</a:t>
            </a:r>
          </a:p>
          <a:p>
            <a:pPr lvl="2"/>
            <a:r>
              <a:rPr lang="en-US" sz="1700" dirty="0"/>
              <a:t>Click “OK” in the window “Create Factorial Design – Factors.”</a:t>
            </a:r>
          </a:p>
          <a:p>
            <a:pPr lvl="2"/>
            <a:r>
              <a:rPr lang="en-US" sz="1700" dirty="0"/>
              <a:t>Click “OK” in the window “Create Factorial Design.”</a:t>
            </a:r>
          </a:p>
          <a:p>
            <a:pPr lvl="2"/>
            <a:r>
              <a:rPr lang="en-US" sz="1700" dirty="0"/>
              <a:t>The design table is created in the data table.</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CBAE960-8130-405B-ADA5-BA480A19E3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4DAC7-F4E8-4AE2-878F-AA4268C831D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CAF54C7-D7F3-4A09-9581-40C9FE1A6BCB}"/>
              </a:ext>
            </a:extLst>
          </p:cNvPr>
          <p:cNvSpPr>
            <a:spLocks noGrp="1"/>
          </p:cNvSpPr>
          <p:nvPr>
            <p:ph type="sldNum" sz="quarter" idx="4"/>
          </p:nvPr>
        </p:nvSpPr>
        <p:spPr/>
        <p:txBody>
          <a:bodyPr/>
          <a:lstStyle/>
          <a:p>
            <a:fld id="{28B83BC3-069B-46AF-A4E6-C99928E1A4FA}" type="slidenum">
              <a:rPr lang="en-US" smtClean="0"/>
              <a:pPr/>
              <a:t>1049</a:t>
            </a:fld>
            <a:endParaRPr lang="en-US" dirty="0"/>
          </a:p>
        </p:txBody>
      </p:sp>
    </p:spTree>
    <p:custDataLst>
      <p:tags r:id="rId1"/>
    </p:custDataLst>
    <p:extLst>
      <p:ext uri="{BB962C8B-B14F-4D97-AF65-F5344CB8AC3E}">
        <p14:creationId xmlns:p14="http://schemas.microsoft.com/office/powerpoint/2010/main" val="336802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7" name="Date Placeholder 6">
            <a:extLst>
              <a:ext uri="{FF2B5EF4-FFF2-40B4-BE49-F238E27FC236}">
                <a16:creationId xmlns:a16="http://schemas.microsoft.com/office/drawing/2014/main" id="{1EE16DAF-88BE-423C-A2D2-5C4FC945A05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5DA2DD1-7CC8-4981-AC4D-D55FA63ABC1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3EB09FD-75B0-44B6-9449-190F2984109A}"/>
              </a:ext>
            </a:extLst>
          </p:cNvPr>
          <p:cNvSpPr>
            <a:spLocks noGrp="1"/>
          </p:cNvSpPr>
          <p:nvPr>
            <p:ph type="sldNum" sz="quarter" idx="4"/>
          </p:nvPr>
        </p:nvSpPr>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3" name="Picture 2"/>
          <p:cNvPicPr>
            <a:picLocks noChangeAspect="1"/>
          </p:cNvPicPr>
          <p:nvPr/>
        </p:nvPicPr>
        <p:blipFill>
          <a:blip r:embed="rId4"/>
          <a:stretch>
            <a:fillRect/>
          </a:stretch>
        </p:blipFill>
        <p:spPr>
          <a:xfrm>
            <a:off x="133900" y="1143000"/>
            <a:ext cx="3516422" cy="2667000"/>
          </a:xfrm>
          <a:prstGeom prst="rect">
            <a:avLst/>
          </a:prstGeom>
        </p:spPr>
      </p:pic>
      <p:pic>
        <p:nvPicPr>
          <p:cNvPr id="8" name="Picture 7"/>
          <p:cNvPicPr>
            <a:picLocks noChangeAspect="1"/>
          </p:cNvPicPr>
          <p:nvPr/>
        </p:nvPicPr>
        <p:blipFill>
          <a:blip r:embed="rId5"/>
          <a:stretch>
            <a:fillRect/>
          </a:stretch>
        </p:blipFill>
        <p:spPr>
          <a:xfrm>
            <a:off x="3736407" y="1149494"/>
            <a:ext cx="3469578" cy="2812906"/>
          </a:xfrm>
          <a:prstGeom prst="rect">
            <a:avLst/>
          </a:prstGeom>
        </p:spPr>
      </p:pic>
      <p:pic>
        <p:nvPicPr>
          <p:cNvPr id="9" name="Picture 8"/>
          <p:cNvPicPr>
            <a:picLocks noChangeAspect="1"/>
          </p:cNvPicPr>
          <p:nvPr/>
        </p:nvPicPr>
        <p:blipFill>
          <a:blip r:embed="rId6"/>
          <a:stretch>
            <a:fillRect/>
          </a:stretch>
        </p:blipFill>
        <p:spPr>
          <a:xfrm>
            <a:off x="6182343" y="2403549"/>
            <a:ext cx="4942857" cy="2114286"/>
          </a:xfrm>
          <a:prstGeom prst="rect">
            <a:avLst/>
          </a:prstGeom>
        </p:spPr>
      </p:pic>
      <p:sp>
        <p:nvSpPr>
          <p:cNvPr id="25" name="Right Arrow 22"/>
          <p:cNvSpPr/>
          <p:nvPr/>
        </p:nvSpPr>
        <p:spPr>
          <a:xfrm>
            <a:off x="3401484" y="22387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22"/>
          <p:cNvSpPr/>
          <p:nvPr/>
        </p:nvSpPr>
        <p:spPr>
          <a:xfrm rot="2252856">
            <a:off x="5853200" y="25935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7"/>
          <a:stretch>
            <a:fillRect/>
          </a:stretch>
        </p:blipFill>
        <p:spPr>
          <a:xfrm>
            <a:off x="1219200" y="4060608"/>
            <a:ext cx="5029200" cy="2661082"/>
          </a:xfrm>
          <a:prstGeom prst="rect">
            <a:avLst/>
          </a:prstGeom>
          <a:ln>
            <a:solidFill>
              <a:schemeClr val="bg1">
                <a:lumMod val="75000"/>
              </a:schemeClr>
            </a:solidFill>
          </a:ln>
        </p:spPr>
      </p:pic>
      <p:sp>
        <p:nvSpPr>
          <p:cNvPr id="26" name="Right Arrow 22"/>
          <p:cNvSpPr/>
          <p:nvPr/>
        </p:nvSpPr>
        <p:spPr>
          <a:xfrm rot="8450058">
            <a:off x="6278085" y="436821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A1F591-21FC-47B7-88AD-95DF825C32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FDF06B-6898-4F7D-8786-3F894C05518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B316ADD-72F0-4BC4-A18B-FEBF27443489}"/>
              </a:ext>
            </a:extLst>
          </p:cNvPr>
          <p:cNvSpPr>
            <a:spLocks noGrp="1"/>
          </p:cNvSpPr>
          <p:nvPr>
            <p:ph type="sldNum" sz="quarter" idx="4"/>
          </p:nvPr>
        </p:nvSpPr>
        <p:spPr/>
        <p:txBody>
          <a:bodyPr/>
          <a:lstStyle/>
          <a:p>
            <a:fld id="{28B83BC3-069B-46AF-A4E6-C99928E1A4FA}" type="slidenum">
              <a:rPr lang="en-US" smtClean="0"/>
              <a:pPr/>
              <a:t>1050</a:t>
            </a:fld>
            <a:endParaRPr lang="en-US" dirty="0"/>
          </a:p>
        </p:txBody>
      </p:sp>
    </p:spTree>
    <p:custDataLst>
      <p:tags r:id="rId1"/>
    </p:custDataLst>
    <p:extLst>
      <p:ext uri="{BB962C8B-B14F-4D97-AF65-F5344CB8AC3E}">
        <p14:creationId xmlns:p14="http://schemas.microsoft.com/office/powerpoint/2010/main" val="1644641171"/>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2: Run the experiment in Run Order and record the response in a new column labeled “Tastiness”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Full.mtw</a:t>
            </a:r>
            <a:r>
              <a:rPr lang="en-US" dirty="0"/>
              <a:t>”. The results of the experiment have been recorded in this file. </a:t>
            </a:r>
          </a:p>
        </p:txBody>
      </p:sp>
      <p:pic>
        <p:nvPicPr>
          <p:cNvPr id="15" name="Picture 14"/>
          <p:cNvPicPr>
            <a:picLocks noChangeAspect="1"/>
          </p:cNvPicPr>
          <p:nvPr/>
        </p:nvPicPr>
        <p:blipFill>
          <a:blip r:embed="rId4"/>
          <a:stretch>
            <a:fillRect/>
          </a:stretch>
        </p:blipFill>
        <p:spPr>
          <a:xfrm>
            <a:off x="4026801" y="1983576"/>
            <a:ext cx="3325593" cy="1738581"/>
          </a:xfrm>
          <a:prstGeom prst="rect">
            <a:avLst/>
          </a:prstGeom>
          <a:ln>
            <a:solidFill>
              <a:schemeClr val="bg1">
                <a:lumMod val="75000"/>
              </a:schemeClr>
            </a:solidFill>
          </a:ln>
        </p:spPr>
      </p:pic>
      <p:pic>
        <p:nvPicPr>
          <p:cNvPr id="18" name="Picture 17"/>
          <p:cNvPicPr>
            <a:picLocks noChangeAspect="1"/>
          </p:cNvPicPr>
          <p:nvPr/>
        </p:nvPicPr>
        <p:blipFill>
          <a:blip r:embed="rId5"/>
          <a:stretch>
            <a:fillRect/>
          </a:stretch>
        </p:blipFill>
        <p:spPr>
          <a:xfrm>
            <a:off x="3908644" y="4600810"/>
            <a:ext cx="3561905" cy="1876190"/>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F1DD6D3B-C111-47C6-8E3D-4537D955F9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0DB9826-CABA-4C26-8205-9BD0372F771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5A9055D-CBA4-45EF-8FA1-8147C6B7F279}"/>
              </a:ext>
            </a:extLst>
          </p:cNvPr>
          <p:cNvSpPr>
            <a:spLocks noGrp="1"/>
          </p:cNvSpPr>
          <p:nvPr>
            <p:ph type="sldNum" sz="quarter" idx="4"/>
          </p:nvPr>
        </p:nvSpPr>
        <p:spPr/>
        <p:txBody>
          <a:bodyPr/>
          <a:lstStyle/>
          <a:p>
            <a:fld id="{28B83BC3-069B-46AF-A4E6-C99928E1A4FA}" type="slidenum">
              <a:rPr lang="en-US" smtClean="0"/>
              <a:pPr/>
              <a:t>1051</a:t>
            </a:fld>
            <a:endParaRPr lang="en-US" dirty="0"/>
          </a:p>
        </p:txBody>
      </p:sp>
    </p:spTree>
    <p:custDataLst>
      <p:tags r:id="rId1"/>
    </p:custDataLst>
    <p:extLst>
      <p:ext uri="{BB962C8B-B14F-4D97-AF65-F5344CB8AC3E}">
        <p14:creationId xmlns:p14="http://schemas.microsoft.com/office/powerpoint/2010/main" val="563638468"/>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4: Analyze the experiment results</a:t>
            </a:r>
          </a:p>
          <a:p>
            <a:pPr lvl="2"/>
            <a:r>
              <a:rPr lang="en-US" dirty="0"/>
              <a:t>Click Stat → DOE → Factorial → Analyze Factorial Design.</a:t>
            </a:r>
          </a:p>
          <a:p>
            <a:pPr lvl="2"/>
            <a:r>
              <a:rPr lang="en-US" dirty="0"/>
              <a:t>A new window named “Analyze Factorial Design” appears.</a:t>
            </a:r>
          </a:p>
          <a:p>
            <a:pPr lvl="2"/>
            <a:r>
              <a:rPr lang="en-US" dirty="0"/>
              <a:t>Select “Tastiness” in the list box of “Responses.”</a:t>
            </a:r>
          </a:p>
          <a:p>
            <a:pPr lvl="2"/>
            <a:r>
              <a:rPr lang="en-US" dirty="0"/>
              <a:t>Click on the “Storage” button and a new window named “Analyze Factorial Design – Storage” pops up.</a:t>
            </a:r>
          </a:p>
          <a:p>
            <a:pPr lvl="2"/>
            <a:r>
              <a:rPr lang="en-US" dirty="0"/>
              <a:t>Check the boxes “Fits” and “Residuals” in the window “Analyze Factorial Design – Storage.”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A5CF55D-0A7E-4804-99C7-90576D8D6AC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BA90E9C-61E0-4BE5-8637-87D8231CCF8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C69D061-2DC3-436E-AB9D-220BC9E80EA7}"/>
              </a:ext>
            </a:extLst>
          </p:cNvPr>
          <p:cNvSpPr>
            <a:spLocks noGrp="1"/>
          </p:cNvSpPr>
          <p:nvPr>
            <p:ph type="sldNum" sz="quarter" idx="4"/>
          </p:nvPr>
        </p:nvSpPr>
        <p:spPr/>
        <p:txBody>
          <a:bodyPr/>
          <a:lstStyle/>
          <a:p>
            <a:fld id="{28B83BC3-069B-46AF-A4E6-C99928E1A4FA}" type="slidenum">
              <a:rPr lang="en-US" smtClean="0"/>
              <a:pPr/>
              <a:t>1052</a:t>
            </a:fld>
            <a:endParaRPr lang="en-US" dirty="0"/>
          </a:p>
        </p:txBody>
      </p:sp>
    </p:spTree>
    <p:custDataLst>
      <p:tags r:id="rId1"/>
    </p:custDataLst>
    <p:extLst>
      <p:ext uri="{BB962C8B-B14F-4D97-AF65-F5344CB8AC3E}">
        <p14:creationId xmlns:p14="http://schemas.microsoft.com/office/powerpoint/2010/main" val="1169444684"/>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14" name="Picture 13"/>
          <p:cNvPicPr>
            <a:picLocks noChangeAspect="1"/>
          </p:cNvPicPr>
          <p:nvPr/>
        </p:nvPicPr>
        <p:blipFill>
          <a:blip r:embed="rId4"/>
          <a:stretch>
            <a:fillRect/>
          </a:stretch>
        </p:blipFill>
        <p:spPr>
          <a:xfrm>
            <a:off x="228600" y="1828800"/>
            <a:ext cx="5921393" cy="3733800"/>
          </a:xfrm>
          <a:prstGeom prst="rect">
            <a:avLst/>
          </a:prstGeom>
        </p:spPr>
      </p:pic>
      <p:pic>
        <p:nvPicPr>
          <p:cNvPr id="12" name="Picture 11"/>
          <p:cNvPicPr>
            <a:picLocks noChangeAspect="1"/>
          </p:cNvPicPr>
          <p:nvPr/>
        </p:nvPicPr>
        <p:blipFill>
          <a:blip r:embed="rId5"/>
          <a:stretch>
            <a:fillRect/>
          </a:stretch>
        </p:blipFill>
        <p:spPr>
          <a:xfrm>
            <a:off x="6205868" y="2438400"/>
            <a:ext cx="4923313" cy="2547815"/>
          </a:xfrm>
          <a:prstGeom prst="rect">
            <a:avLst/>
          </a:prstGeom>
        </p:spPr>
      </p:pic>
      <p:sp>
        <p:nvSpPr>
          <p:cNvPr id="20" name="Right Arrow 20"/>
          <p:cNvSpPr/>
          <p:nvPr/>
        </p:nvSpPr>
        <p:spPr>
          <a:xfrm>
            <a:off x="5949331"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ABD147-4E9D-4DAC-90C2-EBF95ECE65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09A9D2-8465-4380-B506-C76AD06673D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AAEB421-A087-442E-872F-D44F876F2F26}"/>
              </a:ext>
            </a:extLst>
          </p:cNvPr>
          <p:cNvSpPr>
            <a:spLocks noGrp="1"/>
          </p:cNvSpPr>
          <p:nvPr>
            <p:ph type="sldNum" sz="quarter" idx="4"/>
          </p:nvPr>
        </p:nvSpPr>
        <p:spPr/>
        <p:txBody>
          <a:bodyPr/>
          <a:lstStyle/>
          <a:p>
            <a:fld id="{28B83BC3-069B-46AF-A4E6-C99928E1A4FA}" type="slidenum">
              <a:rPr lang="en-US" smtClean="0"/>
              <a:pPr/>
              <a:t>1053</a:t>
            </a:fld>
            <a:endParaRPr lang="en-US" dirty="0"/>
          </a:p>
        </p:txBody>
      </p:sp>
    </p:spTree>
    <p:custDataLst>
      <p:tags r:id="rId1"/>
    </p:custDataLst>
    <p:extLst>
      <p:ext uri="{BB962C8B-B14F-4D97-AF65-F5344CB8AC3E}">
        <p14:creationId xmlns:p14="http://schemas.microsoft.com/office/powerpoint/2010/main" val="3124173582"/>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18" name="Content Placeholder 17"/>
          <p:cNvSpPr>
            <a:spLocks noGrp="1"/>
          </p:cNvSpPr>
          <p:nvPr>
            <p:ph idx="1"/>
          </p:nvPr>
        </p:nvSpPr>
        <p:spPr>
          <a:xfrm>
            <a:off x="609600" y="1143000"/>
            <a:ext cx="4267200" cy="5486400"/>
          </a:xfrm>
        </p:spPr>
        <p:txBody>
          <a:bodyPr>
            <a:noAutofit/>
          </a:bodyPr>
          <a:lstStyle/>
          <a:p>
            <a:r>
              <a:rPr lang="en-US" sz="2000" dirty="0"/>
              <a:t>Since the p values of all the independent variables in the model are smaller than the alpha level (0.05), both factors and their interactions have statistically significant impact on the response.</a:t>
            </a:r>
          </a:p>
          <a:p>
            <a:endParaRPr lang="en-US" sz="2000" dirty="0"/>
          </a:p>
          <a:p>
            <a:r>
              <a:rPr lang="en-US" sz="2000" dirty="0"/>
              <a:t>The p-value for the overall model indicate that the model is significant and at least one of the factors is statistically significant.</a:t>
            </a:r>
          </a:p>
          <a:p>
            <a:endParaRPr lang="en-US" sz="2000" dirty="0"/>
          </a:p>
          <a:p>
            <a:r>
              <a:rPr lang="en-US" sz="2000" dirty="0"/>
              <a:t>A high R2 value shows around 98% of the variation in the response can be explained by the model.</a:t>
            </a:r>
          </a:p>
          <a:p>
            <a:endParaRPr lang="en-US" sz="2000" dirty="0"/>
          </a:p>
          <a:p>
            <a:endParaRPr lang="en-US" sz="2000" dirty="0"/>
          </a:p>
        </p:txBody>
      </p:sp>
      <p:pic>
        <p:nvPicPr>
          <p:cNvPr id="19" name="Picture 18"/>
          <p:cNvPicPr>
            <a:picLocks noChangeAspect="1"/>
          </p:cNvPicPr>
          <p:nvPr/>
        </p:nvPicPr>
        <p:blipFill>
          <a:blip r:embed="rId4"/>
          <a:stretch>
            <a:fillRect/>
          </a:stretch>
        </p:blipFill>
        <p:spPr>
          <a:xfrm>
            <a:off x="5029200" y="1371600"/>
            <a:ext cx="5428571" cy="456190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30570A6C-6F4C-4255-93D6-02C0A40C2AA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893AE80-E332-44B3-BD85-3365015934E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64F0521-0428-4A48-8E6A-ED08211775F9}"/>
              </a:ext>
            </a:extLst>
          </p:cNvPr>
          <p:cNvSpPr>
            <a:spLocks noGrp="1"/>
          </p:cNvSpPr>
          <p:nvPr>
            <p:ph type="sldNum" sz="quarter" idx="4"/>
          </p:nvPr>
        </p:nvSpPr>
        <p:spPr/>
        <p:txBody>
          <a:bodyPr/>
          <a:lstStyle/>
          <a:p>
            <a:fld id="{28B83BC3-069B-46AF-A4E6-C99928E1A4FA}" type="slidenum">
              <a:rPr lang="en-US" smtClean="0"/>
              <a:pPr/>
              <a:t>1054</a:t>
            </a:fld>
            <a:endParaRPr lang="en-US" dirty="0"/>
          </a:p>
        </p:txBody>
      </p:sp>
    </p:spTree>
    <p:custDataLst>
      <p:tags r:id="rId1"/>
    </p:custDataLst>
    <p:extLst>
      <p:ext uri="{BB962C8B-B14F-4D97-AF65-F5344CB8AC3E}">
        <p14:creationId xmlns:p14="http://schemas.microsoft.com/office/powerpoint/2010/main" val="619277205"/>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2</a:t>
            </a:r>
            <a:r>
              <a:rPr lang="en-US" baseline="30000" dirty="0"/>
              <a:t>k</a:t>
            </a:r>
            <a:r>
              <a:rPr lang="en-US" dirty="0"/>
              <a:t> Full Factorial DOE</a:t>
            </a:r>
          </a:p>
        </p:txBody>
      </p:sp>
      <p:sp>
        <p:nvSpPr>
          <p:cNvPr id="4" name="Content Placeholder 3"/>
          <p:cNvSpPr>
            <a:spLocks noGrp="1"/>
          </p:cNvSpPr>
          <p:nvPr>
            <p:ph idx="1"/>
          </p:nvPr>
        </p:nvSpPr>
        <p:spPr/>
        <p:txBody>
          <a:bodyPr/>
          <a:lstStyle/>
          <a:p>
            <a:r>
              <a:rPr lang="en-US" dirty="0"/>
              <a:t>The fitted response and the residuals of the DOE model are stored in the last two columns of the data table.</a:t>
            </a:r>
          </a:p>
        </p:txBody>
      </p:sp>
      <p:pic>
        <p:nvPicPr>
          <p:cNvPr id="7" name="Picture 6"/>
          <p:cNvPicPr>
            <a:picLocks noChangeAspect="1"/>
          </p:cNvPicPr>
          <p:nvPr/>
        </p:nvPicPr>
        <p:blipFill>
          <a:blip r:embed="rId4"/>
          <a:stretch>
            <a:fillRect/>
          </a:stretch>
        </p:blipFill>
        <p:spPr>
          <a:xfrm>
            <a:off x="1300521" y="2300461"/>
            <a:ext cx="8778157" cy="3447934"/>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8D6D67F3-973F-40B2-80A7-8F4BF67C474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CD1B1B-F37F-4ED8-A7F0-2FCE6832D3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3EDC1EA-5C25-4F59-A260-C891AA6C4BD2}"/>
              </a:ext>
            </a:extLst>
          </p:cNvPr>
          <p:cNvSpPr>
            <a:spLocks noGrp="1"/>
          </p:cNvSpPr>
          <p:nvPr>
            <p:ph type="sldNum" sz="quarter" idx="4"/>
          </p:nvPr>
        </p:nvSpPr>
        <p:spPr/>
        <p:txBody>
          <a:bodyPr/>
          <a:lstStyle/>
          <a:p>
            <a:fld id="{28B83BC3-069B-46AF-A4E6-C99928E1A4FA}" type="slidenum">
              <a:rPr lang="en-US" smtClean="0"/>
              <a:pPr/>
              <a:t>1055</a:t>
            </a:fld>
            <a:endParaRPr lang="en-US" dirty="0"/>
          </a:p>
        </p:txBody>
      </p:sp>
    </p:spTree>
    <p:custDataLst>
      <p:tags r:id="rId1"/>
    </p:custDataLst>
    <p:extLst>
      <p:ext uri="{BB962C8B-B14F-4D97-AF65-F5344CB8AC3E}">
        <p14:creationId xmlns:p14="http://schemas.microsoft.com/office/powerpoint/2010/main" val="844977175"/>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372600" cy="1069976"/>
          </a:xfrm>
        </p:spPr>
        <p:txBody>
          <a:bodyPr/>
          <a:lstStyle/>
          <a:p>
            <a:r>
              <a:rPr lang="en-US" dirty="0"/>
              <a:t>4.4.2 Linear &amp; Quadratic Models</a:t>
            </a:r>
          </a:p>
        </p:txBody>
      </p:sp>
      <p:sp>
        <p:nvSpPr>
          <p:cNvPr id="3" name="Date Placeholder 2">
            <a:extLst>
              <a:ext uri="{FF2B5EF4-FFF2-40B4-BE49-F238E27FC236}">
                <a16:creationId xmlns:a16="http://schemas.microsoft.com/office/drawing/2014/main" id="{C77B517F-4984-42D7-9225-FAB8196B6FA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BA2C4C5-699F-4777-A2F0-621ED2F2AA2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26250E5-AC0B-4DA4-87E9-6F497AFB6B91}"/>
              </a:ext>
            </a:extLst>
          </p:cNvPr>
          <p:cNvSpPr>
            <a:spLocks noGrp="1"/>
          </p:cNvSpPr>
          <p:nvPr>
            <p:ph type="sldNum" sz="quarter" idx="4"/>
          </p:nvPr>
        </p:nvSpPr>
        <p:spPr/>
        <p:txBody>
          <a:bodyPr/>
          <a:lstStyle/>
          <a:p>
            <a:fld id="{28B83BC3-069B-46AF-A4E6-C99928E1A4FA}" type="slidenum">
              <a:rPr lang="en-US" smtClean="0"/>
              <a:pPr/>
              <a:t>1056</a:t>
            </a:fld>
            <a:endParaRPr lang="en-US" dirty="0"/>
          </a:p>
        </p:txBody>
      </p:sp>
    </p:spTree>
    <p:custDataLst>
      <p:tags r:id="rId1"/>
    </p:custDataLst>
    <p:extLst>
      <p:ext uri="{BB962C8B-B14F-4D97-AF65-F5344CB8AC3E}">
        <p14:creationId xmlns:p14="http://schemas.microsoft.com/office/powerpoint/2010/main" val="5976772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DOE</a:t>
            </a:r>
            <a:endParaRPr lang="en-US" dirty="0"/>
          </a:p>
        </p:txBody>
      </p:sp>
      <p:sp>
        <p:nvSpPr>
          <p:cNvPr id="3" name="Content Placeholder 2"/>
          <p:cNvSpPr>
            <a:spLocks noGrp="1"/>
          </p:cNvSpPr>
          <p:nvPr>
            <p:ph idx="1"/>
          </p:nvPr>
        </p:nvSpPr>
        <p:spPr/>
        <p:txBody>
          <a:bodyPr/>
          <a:lstStyle/>
          <a:p>
            <a:r>
              <a:rPr lang="en-US"/>
              <a:t>If we assume the relationship between the response and the factors is linear, we use a two-level design experiment in which there are two settings for individual factors.</a:t>
            </a:r>
          </a:p>
          <a:p>
            <a:r>
              <a:rPr lang="en-US"/>
              <a:t>The linear model of a two-level design with three factors:</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63556826"/>
              </p:ext>
            </p:extLst>
          </p:nvPr>
        </p:nvGraphicFramePr>
        <p:xfrm>
          <a:off x="3386137" y="3222251"/>
          <a:ext cx="4759325" cy="695325"/>
        </p:xfrm>
        <a:graphic>
          <a:graphicData uri="http://schemas.openxmlformats.org/presentationml/2006/ole">
            <mc:AlternateContent xmlns:mc="http://schemas.openxmlformats.org/markup-compatibility/2006">
              <mc:Choice xmlns:v="urn:schemas-microsoft-com:vml" Requires="v">
                <p:oleObj spid="_x0000_s110596"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86137" y="3222251"/>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64568" y="4391843"/>
            <a:ext cx="7002462" cy="1754326"/>
          </a:xfrm>
          <a:prstGeom prst="rect">
            <a:avLst/>
          </a:prstGeom>
          <a:noFill/>
        </p:spPr>
        <p:txBody>
          <a:bodyPr wrap="square" rtlCol="0">
            <a:spAutoFit/>
          </a:bodyPr>
          <a:lstStyle/>
          <a:p>
            <a:r>
              <a:rPr lang="en-US" dirty="0"/>
              <a:t>where</a:t>
            </a:r>
          </a:p>
          <a:p>
            <a:r>
              <a:rPr lang="en-US" i="1" dirty="0"/>
              <a:t>Y</a:t>
            </a:r>
            <a:r>
              <a:rPr lang="en-US" dirty="0"/>
              <a:t> is the response.</a:t>
            </a:r>
          </a:p>
          <a:p>
            <a:r>
              <a:rPr lang="en-US" i="1" dirty="0"/>
              <a:t>X</a:t>
            </a:r>
            <a:r>
              <a:rPr lang="en-US" i="1" baseline="-25000" dirty="0"/>
              <a:t>1</a:t>
            </a:r>
            <a:r>
              <a:rPr lang="en-US" i="1" dirty="0"/>
              <a:t>, X</a:t>
            </a:r>
            <a:r>
              <a:rPr lang="en-US" i="1" baseline="-25000" dirty="0"/>
              <a:t>2</a:t>
            </a:r>
            <a:r>
              <a:rPr lang="en-US" i="1" dirty="0"/>
              <a:t>, X</a:t>
            </a:r>
            <a:r>
              <a:rPr lang="en-US" i="1" baseline="-25000" dirty="0"/>
              <a:t>3</a:t>
            </a:r>
            <a:r>
              <a:rPr lang="en-US" i="1" dirty="0"/>
              <a:t> </a:t>
            </a:r>
            <a:r>
              <a:rPr lang="en-US" dirty="0"/>
              <a:t>are the three two factors.</a:t>
            </a:r>
          </a:p>
          <a:p>
            <a:r>
              <a:rPr lang="en-US" i="1" dirty="0"/>
              <a:t>α</a:t>
            </a:r>
            <a:r>
              <a:rPr lang="en-US" i="1" baseline="-25000" dirty="0"/>
              <a:t>0</a:t>
            </a:r>
            <a:r>
              <a:rPr lang="en-US" dirty="0"/>
              <a:t> is the intercept.</a:t>
            </a:r>
          </a:p>
          <a:p>
            <a:r>
              <a:rPr lang="en-US" i="1" dirty="0"/>
              <a:t>α</a:t>
            </a:r>
            <a:r>
              <a:rPr lang="en-US" i="1" baseline="-25000" dirty="0"/>
              <a:t>1</a:t>
            </a:r>
            <a:r>
              <a:rPr lang="en-US" i="1" dirty="0"/>
              <a:t>, α</a:t>
            </a:r>
            <a:r>
              <a:rPr lang="en-US" i="1" baseline="-25000" dirty="0"/>
              <a:t>2</a:t>
            </a:r>
            <a:r>
              <a:rPr lang="en-US" i="1" dirty="0"/>
              <a:t>, …, α</a:t>
            </a:r>
            <a:r>
              <a:rPr lang="en-US" i="1" baseline="-25000" dirty="0"/>
              <a:t>123</a:t>
            </a:r>
            <a:r>
              <a:rPr lang="en-US" i="1" dirty="0"/>
              <a:t> </a:t>
            </a:r>
            <a:r>
              <a:rPr lang="en-US" dirty="0"/>
              <a:t>are the coefficients of the factors and interactions.</a:t>
            </a:r>
          </a:p>
          <a:p>
            <a:r>
              <a:rPr lang="en-US" i="1" dirty="0"/>
              <a:t>ε</a:t>
            </a:r>
            <a:r>
              <a:rPr lang="en-US" dirty="0"/>
              <a:t> is the error of the model.</a:t>
            </a:r>
          </a:p>
        </p:txBody>
      </p:sp>
      <p:sp>
        <p:nvSpPr>
          <p:cNvPr id="4" name="Date Placeholder 3">
            <a:extLst>
              <a:ext uri="{FF2B5EF4-FFF2-40B4-BE49-F238E27FC236}">
                <a16:creationId xmlns:a16="http://schemas.microsoft.com/office/drawing/2014/main" id="{745DF481-DF59-4816-9EED-C7D4AA12602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1111E96-427E-4A40-A243-60EC32FBDA1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73BC30D-6FF2-46A0-9681-23306DB78461}"/>
              </a:ext>
            </a:extLst>
          </p:cNvPr>
          <p:cNvSpPr>
            <a:spLocks noGrp="1"/>
          </p:cNvSpPr>
          <p:nvPr>
            <p:ph type="sldNum" sz="quarter" idx="4"/>
          </p:nvPr>
        </p:nvSpPr>
        <p:spPr/>
        <p:txBody>
          <a:bodyPr/>
          <a:lstStyle/>
          <a:p>
            <a:fld id="{28B83BC3-069B-46AF-A4E6-C99928E1A4FA}" type="slidenum">
              <a:rPr lang="en-US" smtClean="0"/>
              <a:pPr/>
              <a:t>1057</a:t>
            </a:fld>
            <a:endParaRPr lang="en-US" dirty="0"/>
          </a:p>
        </p:txBody>
      </p:sp>
    </p:spTree>
    <p:custDataLst>
      <p:tags r:id="rId2"/>
    </p:custDataLst>
    <p:extLst>
      <p:ext uri="{BB962C8B-B14F-4D97-AF65-F5344CB8AC3E}">
        <p14:creationId xmlns:p14="http://schemas.microsoft.com/office/powerpoint/2010/main" val="167423813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Quadratic DOE</a:t>
            </a:r>
            <a:endParaRPr lang="en-US" dirty="0"/>
          </a:p>
        </p:txBody>
      </p:sp>
      <p:sp>
        <p:nvSpPr>
          <p:cNvPr id="3" name="Content Placeholder 2"/>
          <p:cNvSpPr>
            <a:spLocks noGrp="1"/>
          </p:cNvSpPr>
          <p:nvPr>
            <p:ph idx="1"/>
          </p:nvPr>
        </p:nvSpPr>
        <p:spPr/>
        <p:txBody>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graphicFrame>
        <p:nvGraphicFramePr>
          <p:cNvPr id="5" name="Object 4"/>
          <p:cNvGraphicFramePr>
            <a:graphicFrameLocks noChangeAspect="1"/>
          </p:cNvGraphicFramePr>
          <p:nvPr>
            <p:extLst>
              <p:ext uri="{D42A27DB-BD31-4B8C-83A1-F6EECF244321}">
                <p14:modId xmlns:p14="http://schemas.microsoft.com/office/powerpoint/2010/main" val="3201563576"/>
              </p:ext>
            </p:extLst>
          </p:nvPr>
        </p:nvGraphicFramePr>
        <p:xfrm>
          <a:off x="4953000" y="3960284"/>
          <a:ext cx="507332" cy="507332"/>
        </p:xfrm>
        <a:graphic>
          <a:graphicData uri="http://schemas.openxmlformats.org/presentationml/2006/ole">
            <mc:AlternateContent xmlns:mc="http://schemas.openxmlformats.org/markup-compatibility/2006">
              <mc:Choice xmlns:v="urn:schemas-microsoft-com:vml" Requires="v">
                <p:oleObj spid="_x0000_s111624"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960284"/>
                        <a:ext cx="507332" cy="507332"/>
                      </a:xfrm>
                      <a:prstGeom prst="rect">
                        <a:avLst/>
                      </a:prstGeom>
                      <a:noFill/>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2501740699"/>
              </p:ext>
            </p:extLst>
          </p:nvPr>
        </p:nvGraphicFramePr>
        <p:xfrm>
          <a:off x="5625432" y="3960284"/>
          <a:ext cx="507332" cy="507332"/>
        </p:xfrm>
        <a:graphic>
          <a:graphicData uri="http://schemas.openxmlformats.org/presentationml/2006/ole">
            <mc:AlternateContent xmlns:mc="http://schemas.openxmlformats.org/markup-compatibility/2006">
              <mc:Choice xmlns:v="urn:schemas-microsoft-com:vml" Requires="v">
                <p:oleObj spid="_x0000_s111625"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5432" y="3960284"/>
                        <a:ext cx="507332" cy="507332"/>
                      </a:xfrm>
                      <a:prstGeom prst="rect">
                        <a:avLst/>
                      </a:prstGeom>
                      <a:noFill/>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573480580"/>
              </p:ext>
            </p:extLst>
          </p:nvPr>
        </p:nvGraphicFramePr>
        <p:xfrm>
          <a:off x="6742698" y="3960284"/>
          <a:ext cx="507332" cy="535516"/>
        </p:xfrm>
        <a:graphic>
          <a:graphicData uri="http://schemas.openxmlformats.org/presentationml/2006/ole">
            <mc:AlternateContent xmlns:mc="http://schemas.openxmlformats.org/markup-compatibility/2006">
              <mc:Choice xmlns:v="urn:schemas-microsoft-com:vml" Requires="v">
                <p:oleObj spid="_x0000_s111626"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2698" y="3960284"/>
                        <a:ext cx="507332" cy="53551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A2F458F8-0687-4659-9649-8BDAF750DFA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6FD0C71-46AF-4466-BA29-E2B18786E91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DB37BEB9-48CA-4FE1-97A2-802772041281}"/>
              </a:ext>
            </a:extLst>
          </p:cNvPr>
          <p:cNvSpPr>
            <a:spLocks noGrp="1"/>
          </p:cNvSpPr>
          <p:nvPr>
            <p:ph type="sldNum" sz="quarter" idx="4"/>
          </p:nvPr>
        </p:nvSpPr>
        <p:spPr/>
        <p:txBody>
          <a:bodyPr/>
          <a:lstStyle/>
          <a:p>
            <a:fld id="{28B83BC3-069B-46AF-A4E6-C99928E1A4FA}" type="slidenum">
              <a:rPr lang="en-US" smtClean="0"/>
              <a:pPr/>
              <a:t>1058</a:t>
            </a:fld>
            <a:endParaRPr lang="en-US" dirty="0"/>
          </a:p>
        </p:txBody>
      </p:sp>
    </p:spTree>
    <p:custDataLst>
      <p:tags r:id="rId2"/>
    </p:custDataLst>
    <p:extLst>
      <p:ext uri="{BB962C8B-B14F-4D97-AF65-F5344CB8AC3E}">
        <p14:creationId xmlns:p14="http://schemas.microsoft.com/office/powerpoint/2010/main" val="2857144875"/>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448800" cy="1068387"/>
          </a:xfrm>
        </p:spPr>
        <p:txBody>
          <a:bodyPr/>
          <a:lstStyle/>
          <a:p>
            <a:r>
              <a:rPr lang="en-US" dirty="0"/>
              <a:t>4.4.3 Balanced &amp; Orthogonal Designs</a:t>
            </a:r>
          </a:p>
        </p:txBody>
      </p:sp>
      <p:sp>
        <p:nvSpPr>
          <p:cNvPr id="3" name="Date Placeholder 2">
            <a:extLst>
              <a:ext uri="{FF2B5EF4-FFF2-40B4-BE49-F238E27FC236}">
                <a16:creationId xmlns:a16="http://schemas.microsoft.com/office/drawing/2014/main" id="{080E1D0D-9E68-4EF2-A451-C5FADB8B847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8173FC-148E-423F-9072-3620FF73926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C413920-852B-4433-98D1-DC4C2E5C36DB}"/>
              </a:ext>
            </a:extLst>
          </p:cNvPr>
          <p:cNvSpPr>
            <a:spLocks noGrp="1"/>
          </p:cNvSpPr>
          <p:nvPr>
            <p:ph type="sldNum" sz="quarter" idx="4"/>
          </p:nvPr>
        </p:nvSpPr>
        <p:spPr/>
        <p:txBody>
          <a:bodyPr/>
          <a:lstStyle/>
          <a:p>
            <a:fld id="{28B83BC3-069B-46AF-A4E6-C99928E1A4FA}" type="slidenum">
              <a:rPr lang="en-US" smtClean="0"/>
              <a:pPr/>
              <a:t>1059</a:t>
            </a:fld>
            <a:endParaRPr lang="en-US" dirty="0"/>
          </a:p>
        </p:txBody>
      </p:sp>
    </p:spTree>
    <p:custDataLst>
      <p:tags r:id="rId1"/>
    </p:custDataLst>
    <p:extLst>
      <p:ext uri="{BB962C8B-B14F-4D97-AF65-F5344CB8AC3E}">
        <p14:creationId xmlns:p14="http://schemas.microsoft.com/office/powerpoint/2010/main" val="3125876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7" name="Date Placeholder 6">
            <a:extLst>
              <a:ext uri="{FF2B5EF4-FFF2-40B4-BE49-F238E27FC236}">
                <a16:creationId xmlns:a16="http://schemas.microsoft.com/office/drawing/2014/main" id="{8CBAA08C-6B69-46B7-8749-30A48AE03B8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B3875DB-5399-4F00-933F-256764FD564F}"/>
              </a:ext>
            </a:extLst>
          </p:cNvPr>
          <p:cNvSpPr>
            <a:spLocks noGrp="1"/>
          </p:cNvSpPr>
          <p:nvPr>
            <p:ph type="ftr" sz="quarter" idx="3"/>
          </p:nvPr>
        </p:nvSpPr>
        <p:spPr/>
        <p:txBody>
          <a:bodyPr/>
          <a:lstStyle/>
          <a:p>
            <a:r>
              <a:rPr lang="en-US"/>
              <a:t>© American B&amp;T University</a:t>
            </a:r>
            <a:endParaRPr lang="en-US" dirty="0"/>
          </a:p>
        </p:txBody>
      </p:sp>
      <p:sp>
        <p:nvSpPr>
          <p:cNvPr id="16" name="Slide Number Placeholder 15">
            <a:extLst>
              <a:ext uri="{FF2B5EF4-FFF2-40B4-BE49-F238E27FC236}">
                <a16:creationId xmlns:a16="http://schemas.microsoft.com/office/drawing/2014/main" id="{C91E1024-F39F-4268-98F9-BC57622E202C}"/>
              </a:ext>
            </a:extLst>
          </p:cNvPr>
          <p:cNvSpPr>
            <a:spLocks noGrp="1"/>
          </p:cNvSpPr>
          <p:nvPr>
            <p:ph type="sldNum" sz="quarter" idx="4"/>
          </p:nvPr>
        </p:nvSpPr>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Balanced Design</a:t>
            </a:r>
            <a:endParaRPr lang="en-US" dirty="0"/>
          </a:p>
        </p:txBody>
      </p:sp>
      <p:sp>
        <p:nvSpPr>
          <p:cNvPr id="3" name="Content Placeholder 2"/>
          <p:cNvSpPr>
            <a:spLocks noGrp="1"/>
          </p:cNvSpPr>
          <p:nvPr>
            <p:ph idx="1"/>
          </p:nvPr>
        </p:nvSpPr>
        <p:spPr/>
        <p:txBody>
          <a:bodyPr/>
          <a:lstStyle/>
          <a:p>
            <a:r>
              <a:rPr lang="en-US"/>
              <a:t>In DOE, an experiment design is balanced if individual treatments have the same number of observations.</a:t>
            </a:r>
          </a:p>
          <a:p>
            <a:r>
              <a:rPr lang="en-US"/>
              <a:t>In other words, if an experiment is balanced, each level of each factor is run the same number of times.</a:t>
            </a:r>
          </a:p>
          <a:p>
            <a:endParaRPr lang="en-US"/>
          </a:p>
          <a:p>
            <a:r>
              <a:rPr lang="en-US"/>
              <a:t>The following design is balanced since the two factors are both run twice at each level. </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36662" y="41910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0DD54D4F-777F-4C81-A3DA-C6A13012556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6FA5AE0-8E8B-426E-8CDF-A3FB424EB9C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15CBF79-C67E-4687-BBD5-CDFB1DCD1AE8}"/>
              </a:ext>
            </a:extLst>
          </p:cNvPr>
          <p:cNvSpPr>
            <a:spLocks noGrp="1"/>
          </p:cNvSpPr>
          <p:nvPr>
            <p:ph type="sldNum" sz="quarter" idx="4"/>
          </p:nvPr>
        </p:nvSpPr>
        <p:spPr/>
        <p:txBody>
          <a:bodyPr/>
          <a:lstStyle/>
          <a:p>
            <a:fld id="{28B83BC3-069B-46AF-A4E6-C99928E1A4FA}" type="slidenum">
              <a:rPr lang="en-US" smtClean="0"/>
              <a:pPr/>
              <a:t>1060</a:t>
            </a:fld>
            <a:endParaRPr lang="en-US" dirty="0"/>
          </a:p>
        </p:txBody>
      </p:sp>
    </p:spTree>
    <p:custDataLst>
      <p:tags r:id="rId1"/>
    </p:custDataLst>
    <p:extLst>
      <p:ext uri="{BB962C8B-B14F-4D97-AF65-F5344CB8AC3E}">
        <p14:creationId xmlns:p14="http://schemas.microsoft.com/office/powerpoint/2010/main" val="3279334582"/>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DOE, an experiment design is orthogonal if the main effect of one factor can be evaluated independently of other factors.</a:t>
            </a:r>
          </a:p>
          <a:p>
            <a:endParaRPr lang="en-US"/>
          </a:p>
          <a:p>
            <a:r>
              <a:rPr lang="en-US"/>
              <a:t>In other words, for each level (high setting or low setting) of a factor, the number of high setting and low setting in any other factors must be the same.</a:t>
            </a:r>
            <a:endParaRPr lang="en-US" dirty="0"/>
          </a:p>
        </p:txBody>
      </p:sp>
      <p:sp>
        <p:nvSpPr>
          <p:cNvPr id="4" name="Date Placeholder 3">
            <a:extLst>
              <a:ext uri="{FF2B5EF4-FFF2-40B4-BE49-F238E27FC236}">
                <a16:creationId xmlns:a16="http://schemas.microsoft.com/office/drawing/2014/main" id="{2A18C551-B3B3-4B15-90D8-83B53001297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FB0938-149A-48C3-95F8-2CC00D819FB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C7BE3AD-EA89-46DF-88C5-60D0D5803E55}"/>
              </a:ext>
            </a:extLst>
          </p:cNvPr>
          <p:cNvSpPr>
            <a:spLocks noGrp="1"/>
          </p:cNvSpPr>
          <p:nvPr>
            <p:ph type="sldNum" sz="quarter" idx="4"/>
          </p:nvPr>
        </p:nvSpPr>
        <p:spPr/>
        <p:txBody>
          <a:bodyPr/>
          <a:lstStyle/>
          <a:p>
            <a:fld id="{28B83BC3-069B-46AF-A4E6-C99928E1A4FA}" type="slidenum">
              <a:rPr lang="en-US" smtClean="0"/>
              <a:pPr/>
              <a:t>1061</a:t>
            </a:fld>
            <a:endParaRPr lang="en-US" dirty="0"/>
          </a:p>
        </p:txBody>
      </p:sp>
    </p:spTree>
    <p:custDataLst>
      <p:tags r:id="rId1"/>
    </p:custDataLst>
    <p:extLst>
      <p:ext uri="{BB962C8B-B14F-4D97-AF65-F5344CB8AC3E}">
        <p14:creationId xmlns:p14="http://schemas.microsoft.com/office/powerpoint/2010/main" val="119816447"/>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2 but the number of “-1” in factor B is 0. Therefore, this is not an orthogonal design.</a:t>
            </a:r>
          </a:p>
          <a:p>
            <a:endParaRPr lang="en-US" dirty="0"/>
          </a:p>
        </p:txBody>
      </p:sp>
      <p:grpSp>
        <p:nvGrpSpPr>
          <p:cNvPr id="4" name="Group 3"/>
          <p:cNvGrpSpPr/>
          <p:nvPr/>
        </p:nvGrpSpPr>
        <p:grpSpPr>
          <a:xfrm>
            <a:off x="3403600" y="3022600"/>
            <a:ext cx="4572000" cy="2321935"/>
            <a:chOff x="1905000" y="3352800"/>
            <a:chExt cx="4572000" cy="2321935"/>
          </a:xfrm>
        </p:grpSpPr>
        <p:pic>
          <p:nvPicPr>
            <p:cNvPr id="115714" name="Picture 2"/>
            <p:cNvPicPr>
              <a:picLocks noChangeAspect="1" noChangeArrowheads="1"/>
            </p:cNvPicPr>
            <p:nvPr/>
          </p:nvPicPr>
          <p:blipFill>
            <a:blip r:embed="rId4" cstate="print"/>
            <a:srcRect/>
            <a:stretch>
              <a:fillRect/>
            </a:stretch>
          </p:blipFill>
          <p:spPr bwMode="auto">
            <a:xfrm>
              <a:off x="2017363" y="3352800"/>
              <a:ext cx="4301202" cy="2267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869440"/>
              <a:ext cx="4572000" cy="80529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C5CA1105-EE60-478E-B0E7-DFBDFE0D29D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9D49570-1715-4D54-B397-C286EF570FD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E110809-43DA-48DB-AC9C-E8E98E31CB98}"/>
              </a:ext>
            </a:extLst>
          </p:cNvPr>
          <p:cNvSpPr>
            <a:spLocks noGrp="1"/>
          </p:cNvSpPr>
          <p:nvPr>
            <p:ph type="sldNum" sz="quarter" idx="4"/>
          </p:nvPr>
        </p:nvSpPr>
        <p:spPr/>
        <p:txBody>
          <a:bodyPr/>
          <a:lstStyle/>
          <a:p>
            <a:fld id="{28B83BC3-069B-46AF-A4E6-C99928E1A4FA}" type="slidenum">
              <a:rPr lang="en-US" smtClean="0"/>
              <a:pPr/>
              <a:t>1062</a:t>
            </a:fld>
            <a:endParaRPr lang="en-US" dirty="0"/>
          </a:p>
        </p:txBody>
      </p:sp>
    </p:spTree>
    <p:custDataLst>
      <p:tags r:id="rId1"/>
    </p:custDataLst>
    <p:extLst>
      <p:ext uri="{BB962C8B-B14F-4D97-AF65-F5344CB8AC3E}">
        <p14:creationId xmlns:p14="http://schemas.microsoft.com/office/powerpoint/2010/main" val="2106871776"/>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1 and the number of “-1” in factor B is 1 as well. Therefore, this is an orthogonal design.</a:t>
            </a:r>
            <a:endParaRPr lang="en-US" dirty="0"/>
          </a:p>
        </p:txBody>
      </p:sp>
      <p:grpSp>
        <p:nvGrpSpPr>
          <p:cNvPr id="4" name="Group 3"/>
          <p:cNvGrpSpPr/>
          <p:nvPr/>
        </p:nvGrpSpPr>
        <p:grpSpPr>
          <a:xfrm>
            <a:off x="3437217" y="3009900"/>
            <a:ext cx="4504765" cy="2286000"/>
            <a:chOff x="1904999" y="3429000"/>
            <a:chExt cx="4504765" cy="2286000"/>
          </a:xfrm>
        </p:grpSpPr>
        <p:pic>
          <p:nvPicPr>
            <p:cNvPr id="5" name="Picture 2"/>
            <p:cNvPicPr>
              <a:picLocks noChangeAspect="1" noChangeArrowheads="1"/>
            </p:cNvPicPr>
            <p:nvPr/>
          </p:nvPicPr>
          <p:blipFill>
            <a:blip r:embed="rId4" cstate="print"/>
            <a:srcRect/>
            <a:stretch>
              <a:fillRect/>
            </a:stretch>
          </p:blipFill>
          <p:spPr bwMode="auto">
            <a:xfrm>
              <a:off x="2001512"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621696"/>
              <a:ext cx="4495800" cy="3313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4999" y="5312757"/>
              <a:ext cx="4504765" cy="4022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Date Placeholder 7">
            <a:extLst>
              <a:ext uri="{FF2B5EF4-FFF2-40B4-BE49-F238E27FC236}">
                <a16:creationId xmlns:a16="http://schemas.microsoft.com/office/drawing/2014/main" id="{6EE894A2-6C61-42ED-951D-A4CA9A39A8D0}"/>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43E2EF6-D7F9-4D81-A566-D9FA8D4BFAF2}"/>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3D3CE35-AB71-48F8-815B-1BB1E32819CA}"/>
              </a:ext>
            </a:extLst>
          </p:cNvPr>
          <p:cNvSpPr>
            <a:spLocks noGrp="1"/>
          </p:cNvSpPr>
          <p:nvPr>
            <p:ph type="sldNum" sz="quarter" idx="4"/>
          </p:nvPr>
        </p:nvSpPr>
        <p:spPr/>
        <p:txBody>
          <a:bodyPr/>
          <a:lstStyle/>
          <a:p>
            <a:fld id="{28B83BC3-069B-46AF-A4E6-C99928E1A4FA}" type="slidenum">
              <a:rPr lang="en-US" smtClean="0"/>
              <a:pPr/>
              <a:t>1063</a:t>
            </a:fld>
            <a:endParaRPr lang="en-US" dirty="0"/>
          </a:p>
        </p:txBody>
      </p:sp>
    </p:spTree>
    <p:custDataLst>
      <p:tags r:id="rId1"/>
    </p:custDataLst>
    <p:extLst>
      <p:ext uri="{BB962C8B-B14F-4D97-AF65-F5344CB8AC3E}">
        <p14:creationId xmlns:p14="http://schemas.microsoft.com/office/powerpoint/2010/main" val="615612905"/>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dirty="0"/>
              <a:t>We can check to see if our design is orthogonal with some very simple math.</a:t>
            </a:r>
          </a:p>
          <a:p>
            <a:r>
              <a:rPr lang="en-US" dirty="0"/>
              <a:t>In an orthogonal design, the sum of products for each run should equal zero.</a:t>
            </a:r>
          </a:p>
          <a:p>
            <a:r>
              <a:rPr lang="en-US" dirty="0"/>
              <a:t>Let us check the earlier design that we said was orthogonal:</a:t>
            </a:r>
          </a:p>
          <a:p>
            <a:pPr lvl="1"/>
            <a:r>
              <a:rPr lang="en-US" dirty="0"/>
              <a:t>Run 1: -1 * -1 = 1</a:t>
            </a:r>
          </a:p>
          <a:p>
            <a:pPr lvl="1"/>
            <a:r>
              <a:rPr lang="en-US" dirty="0"/>
              <a:t>Run 2: +1 * -1 = -1</a:t>
            </a:r>
          </a:p>
          <a:p>
            <a:pPr lvl="1"/>
            <a:r>
              <a:rPr lang="en-US" dirty="0"/>
              <a:t>Run 3: -1 * +1 = -1</a:t>
            </a:r>
          </a:p>
          <a:p>
            <a:pPr lvl="1"/>
            <a:r>
              <a:rPr lang="en-US" dirty="0"/>
              <a:t>Run 4: +1 * +1 = 1</a:t>
            </a:r>
          </a:p>
          <a:p>
            <a:pPr lvl="1"/>
            <a:r>
              <a:rPr lang="en-US" dirty="0"/>
              <a:t>Sum = 0</a:t>
            </a:r>
          </a:p>
          <a:p>
            <a:pPr lvl="1"/>
            <a:r>
              <a:rPr lang="en-US" dirty="0"/>
              <a:t>Design is orthogonal</a:t>
            </a:r>
          </a:p>
        </p:txBody>
      </p:sp>
      <p:pic>
        <p:nvPicPr>
          <p:cNvPr id="7" name="Picture 2"/>
          <p:cNvPicPr>
            <a:picLocks noChangeAspect="1" noChangeArrowheads="1"/>
          </p:cNvPicPr>
          <p:nvPr/>
        </p:nvPicPr>
        <p:blipFill>
          <a:blip r:embed="rId4" cstate="print"/>
          <a:srcRect/>
          <a:stretch>
            <a:fillRect/>
          </a:stretch>
        </p:blipFill>
        <p:spPr bwMode="auto">
          <a:xfrm>
            <a:off x="4648200" y="3429000"/>
            <a:ext cx="4476428" cy="20439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C57A59FA-C8D8-4F56-9A84-7E2474DFBD9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E2C07A-B529-44A9-8F1A-6F380E35691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274C1A4-3F77-484B-817B-6E41DF59C761}"/>
              </a:ext>
            </a:extLst>
          </p:cNvPr>
          <p:cNvSpPr>
            <a:spLocks noGrp="1"/>
          </p:cNvSpPr>
          <p:nvPr>
            <p:ph type="sldNum" sz="quarter" idx="4"/>
          </p:nvPr>
        </p:nvSpPr>
        <p:spPr/>
        <p:txBody>
          <a:bodyPr/>
          <a:lstStyle/>
          <a:p>
            <a:fld id="{28B83BC3-069B-46AF-A4E6-C99928E1A4FA}" type="slidenum">
              <a:rPr lang="en-US" smtClean="0"/>
              <a:pPr/>
              <a:t>1064</a:t>
            </a:fld>
            <a:endParaRPr lang="en-US" dirty="0"/>
          </a:p>
        </p:txBody>
      </p:sp>
    </p:spTree>
    <p:custDataLst>
      <p:tags r:id="rId1"/>
    </p:custDataLst>
    <p:extLst>
      <p:ext uri="{BB962C8B-B14F-4D97-AF65-F5344CB8AC3E}">
        <p14:creationId xmlns:p14="http://schemas.microsoft.com/office/powerpoint/2010/main" val="82093445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a:t>Now let us check the earlier design that we said was not orthogonal:</a:t>
            </a:r>
          </a:p>
          <a:p>
            <a:pPr lvl="1"/>
            <a:r>
              <a:rPr lang="en-US"/>
              <a:t>Run 1: -1 * -1 = 1</a:t>
            </a:r>
          </a:p>
          <a:p>
            <a:pPr lvl="1"/>
            <a:r>
              <a:rPr lang="en-US"/>
              <a:t>Run 2: -1 * -1 = 1</a:t>
            </a:r>
          </a:p>
          <a:p>
            <a:pPr lvl="1"/>
            <a:r>
              <a:rPr lang="en-US"/>
              <a:t>Run 3: +1 * +1 = 1</a:t>
            </a:r>
          </a:p>
          <a:p>
            <a:pPr lvl="1"/>
            <a:r>
              <a:rPr lang="en-US"/>
              <a:t>Run 4: +1 * +1 = 1</a:t>
            </a:r>
          </a:p>
          <a:p>
            <a:pPr lvl="1"/>
            <a:r>
              <a:rPr lang="en-US"/>
              <a:t>Sum = 4</a:t>
            </a:r>
          </a:p>
          <a:p>
            <a:pPr lvl="1"/>
            <a:r>
              <a:rPr lang="en-US"/>
              <a:t>Design is not orthogonal</a:t>
            </a:r>
            <a:endParaRPr lang="en-US" dirty="0"/>
          </a:p>
        </p:txBody>
      </p:sp>
      <p:pic>
        <p:nvPicPr>
          <p:cNvPr id="8" name="Picture 2"/>
          <p:cNvPicPr>
            <a:picLocks noChangeArrowheads="1"/>
          </p:cNvPicPr>
          <p:nvPr/>
        </p:nvPicPr>
        <p:blipFill>
          <a:blip r:embed="rId4" cstate="print"/>
          <a:srcRect/>
          <a:stretch>
            <a:fillRect/>
          </a:stretch>
        </p:blipFill>
        <p:spPr bwMode="auto">
          <a:xfrm>
            <a:off x="4838701" y="1863900"/>
            <a:ext cx="4191000" cy="198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9C829DB-174E-48C3-A60A-3DCDF2F4C8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24F0E2-20E0-4E5B-8E33-9375142E737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711F024-A188-42C0-BB95-79C3E950FFFB}"/>
              </a:ext>
            </a:extLst>
          </p:cNvPr>
          <p:cNvSpPr>
            <a:spLocks noGrp="1"/>
          </p:cNvSpPr>
          <p:nvPr>
            <p:ph type="sldNum" sz="quarter" idx="4"/>
          </p:nvPr>
        </p:nvSpPr>
        <p:spPr/>
        <p:txBody>
          <a:bodyPr/>
          <a:lstStyle/>
          <a:p>
            <a:fld id="{28B83BC3-069B-46AF-A4E6-C99928E1A4FA}" type="slidenum">
              <a:rPr lang="en-US" smtClean="0"/>
              <a:pPr/>
              <a:t>1065</a:t>
            </a:fld>
            <a:endParaRPr lang="en-US" dirty="0"/>
          </a:p>
        </p:txBody>
      </p:sp>
    </p:spTree>
    <p:custDataLst>
      <p:tags r:id="rId1"/>
    </p:custDataLst>
    <p:extLst>
      <p:ext uri="{BB962C8B-B14F-4D97-AF65-F5344CB8AC3E}">
        <p14:creationId xmlns:p14="http://schemas.microsoft.com/office/powerpoint/2010/main" val="1728662682"/>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9220200" cy="917576"/>
          </a:xfrm>
        </p:spPr>
        <p:txBody>
          <a:bodyPr/>
          <a:lstStyle/>
          <a:p>
            <a:r>
              <a:rPr lang="en-US" dirty="0"/>
              <a:t>4.4.4 Fit, Diagnosis and Center Points</a:t>
            </a:r>
          </a:p>
        </p:txBody>
      </p:sp>
      <p:sp>
        <p:nvSpPr>
          <p:cNvPr id="3" name="Date Placeholder 2">
            <a:extLst>
              <a:ext uri="{FF2B5EF4-FFF2-40B4-BE49-F238E27FC236}">
                <a16:creationId xmlns:a16="http://schemas.microsoft.com/office/drawing/2014/main" id="{64071DB5-0160-478C-85BA-613FFD1CEAD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3CF239A-6842-4997-9F74-BE40AE20529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5326EA8-3FD8-4E46-99DE-BCF903601AD0}"/>
              </a:ext>
            </a:extLst>
          </p:cNvPr>
          <p:cNvSpPr>
            <a:spLocks noGrp="1"/>
          </p:cNvSpPr>
          <p:nvPr>
            <p:ph type="sldNum" sz="quarter" idx="4"/>
          </p:nvPr>
        </p:nvSpPr>
        <p:spPr/>
        <p:txBody>
          <a:bodyPr/>
          <a:lstStyle/>
          <a:p>
            <a:fld id="{28B83BC3-069B-46AF-A4E6-C99928E1A4FA}" type="slidenum">
              <a:rPr lang="en-US" smtClean="0"/>
              <a:pPr/>
              <a:t>1066</a:t>
            </a:fld>
            <a:endParaRPr lang="en-US" dirty="0"/>
          </a:p>
        </p:txBody>
      </p:sp>
    </p:spTree>
    <p:custDataLst>
      <p:tags r:id="rId1"/>
    </p:custDataLst>
    <p:extLst>
      <p:ext uri="{BB962C8B-B14F-4D97-AF65-F5344CB8AC3E}">
        <p14:creationId xmlns:p14="http://schemas.microsoft.com/office/powerpoint/2010/main" val="2593353185"/>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Fit the Model of DOE</a:t>
            </a:r>
          </a:p>
        </p:txBody>
      </p:sp>
      <p:sp>
        <p:nvSpPr>
          <p:cNvPr id="3" name="Content Placeholder 2"/>
          <p:cNvSpPr>
            <a:spLocks noGrp="1"/>
          </p:cNvSpPr>
          <p:nvPr>
            <p:ph idx="1"/>
          </p:nvPr>
        </p:nvSpPr>
        <p:spPr/>
        <p:txBody>
          <a:bodyPr>
            <a:normAutofit/>
          </a:bodyPr>
          <a:lstStyle/>
          <a:p>
            <a:r>
              <a:rPr lang="en-US" dirty="0"/>
              <a:t>If one of the factors or interactions has a p-value larger than alpha level (0.05), it indicates that the particular factor or interaction does </a:t>
            </a:r>
            <a:r>
              <a:rPr lang="en-US" i="1" dirty="0"/>
              <a:t>not</a:t>
            </a:r>
            <a:r>
              <a:rPr lang="en-US" dirty="0"/>
              <a:t> have statistically significant impact on the response.</a:t>
            </a:r>
          </a:p>
          <a:p>
            <a:endParaRPr lang="en-US" dirty="0"/>
          </a:p>
          <a:p>
            <a:r>
              <a:rPr lang="en-US"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4" name="Date Placeholder 3">
            <a:extLst>
              <a:ext uri="{FF2B5EF4-FFF2-40B4-BE49-F238E27FC236}">
                <a16:creationId xmlns:a16="http://schemas.microsoft.com/office/drawing/2014/main" id="{4309E39C-43AF-4A8C-A7B7-AE8765F98C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39DF02-5220-4F65-967A-5F4D2B79695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8A0F948-2FD3-4FFB-9569-037C926A6669}"/>
              </a:ext>
            </a:extLst>
          </p:cNvPr>
          <p:cNvSpPr>
            <a:spLocks noGrp="1"/>
          </p:cNvSpPr>
          <p:nvPr>
            <p:ph type="sldNum" sz="quarter" idx="4"/>
          </p:nvPr>
        </p:nvSpPr>
        <p:spPr/>
        <p:txBody>
          <a:bodyPr/>
          <a:lstStyle/>
          <a:p>
            <a:fld id="{28B83BC3-069B-46AF-A4E6-C99928E1A4FA}" type="slidenum">
              <a:rPr lang="en-US" smtClean="0"/>
              <a:pPr/>
              <a:t>1067</a:t>
            </a:fld>
            <a:endParaRPr lang="en-US" dirty="0"/>
          </a:p>
        </p:txBody>
      </p:sp>
    </p:spTree>
    <p:custDataLst>
      <p:tags r:id="rId1"/>
    </p:custDataLst>
    <p:extLst>
      <p:ext uri="{BB962C8B-B14F-4D97-AF65-F5344CB8AC3E}">
        <p14:creationId xmlns:p14="http://schemas.microsoft.com/office/powerpoint/2010/main" val="2491767708"/>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To ensure that the quality of the model is acceptable, we need to conduct the residuals analysis.</a:t>
            </a:r>
          </a:p>
          <a:p>
            <a:pPr marL="708660" lvl="2" indent="-342900"/>
            <a:r>
              <a:rPr lang="en-US" sz="2200" dirty="0"/>
              <a:t>Residual is the difference between the actual response value and the fitted response value.</a:t>
            </a:r>
          </a:p>
          <a:p>
            <a:endParaRPr lang="en-US" dirty="0"/>
          </a:p>
          <a:p>
            <a:r>
              <a:rPr lang="en-US" dirty="0"/>
              <a:t>Well-performing residuals:</a:t>
            </a:r>
          </a:p>
          <a:p>
            <a:pPr lvl="1"/>
            <a:r>
              <a:rPr lang="en-US" dirty="0"/>
              <a:t>Are normally distributed</a:t>
            </a:r>
          </a:p>
          <a:p>
            <a:pPr lvl="1"/>
            <a:r>
              <a:rPr lang="en-US" dirty="0"/>
              <a:t>Have a mean equal to zero</a:t>
            </a:r>
          </a:p>
          <a:p>
            <a:pPr lvl="1"/>
            <a:r>
              <a:rPr lang="en-US" dirty="0"/>
              <a:t>Are independent</a:t>
            </a:r>
          </a:p>
          <a:p>
            <a:pPr lvl="1"/>
            <a:r>
              <a:rPr lang="en-US" dirty="0"/>
              <a:t>Have equal variance across the fitted values.</a:t>
            </a:r>
          </a:p>
          <a:p>
            <a:endParaRPr lang="en-US" sz="2800" dirty="0"/>
          </a:p>
        </p:txBody>
      </p:sp>
      <p:sp>
        <p:nvSpPr>
          <p:cNvPr id="4" name="Date Placeholder 3">
            <a:extLst>
              <a:ext uri="{FF2B5EF4-FFF2-40B4-BE49-F238E27FC236}">
                <a16:creationId xmlns:a16="http://schemas.microsoft.com/office/drawing/2014/main" id="{87D13196-195C-4941-923E-85FD5C38268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E637F2-71DD-4091-A83D-F6C76EE9519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9CBADD5-B3F5-408E-87AB-79DFA77AB4DA}"/>
              </a:ext>
            </a:extLst>
          </p:cNvPr>
          <p:cNvSpPr>
            <a:spLocks noGrp="1"/>
          </p:cNvSpPr>
          <p:nvPr>
            <p:ph type="sldNum" sz="quarter" idx="4"/>
          </p:nvPr>
        </p:nvSpPr>
        <p:spPr/>
        <p:txBody>
          <a:bodyPr/>
          <a:lstStyle/>
          <a:p>
            <a:fld id="{28B83BC3-069B-46AF-A4E6-C99928E1A4FA}" type="slidenum">
              <a:rPr lang="en-US" smtClean="0"/>
              <a:pPr/>
              <a:t>1068</a:t>
            </a:fld>
            <a:endParaRPr lang="en-US" dirty="0"/>
          </a:p>
        </p:txBody>
      </p:sp>
    </p:spTree>
    <p:custDataLst>
      <p:tags r:id="rId1"/>
    </p:custDataLst>
    <p:extLst>
      <p:ext uri="{BB962C8B-B14F-4D97-AF65-F5344CB8AC3E}">
        <p14:creationId xmlns:p14="http://schemas.microsoft.com/office/powerpoint/2010/main" val="2906296340"/>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1: Check whether the mean of residuals is zero and residuals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A04D0B8C-8B36-47C8-9DC8-532FBC9CF7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0A96A8-43F3-436F-9890-A4778E9D421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67D266A-A044-42D9-94A3-DAA8796BF81D}"/>
              </a:ext>
            </a:extLst>
          </p:cNvPr>
          <p:cNvSpPr>
            <a:spLocks noGrp="1"/>
          </p:cNvSpPr>
          <p:nvPr>
            <p:ph type="sldNum" sz="quarter" idx="4"/>
          </p:nvPr>
        </p:nvSpPr>
        <p:spPr/>
        <p:txBody>
          <a:bodyPr/>
          <a:lstStyle/>
          <a:p>
            <a:fld id="{28B83BC3-069B-46AF-A4E6-C99928E1A4FA}" type="slidenum">
              <a:rPr lang="en-US" smtClean="0"/>
              <a:pPr/>
              <a:t>1069</a:t>
            </a:fld>
            <a:endParaRPr lang="en-US" dirty="0"/>
          </a:p>
        </p:txBody>
      </p:sp>
    </p:spTree>
    <p:custDataLst>
      <p:tags r:id="rId1"/>
    </p:custDataLst>
    <p:extLst>
      <p:ext uri="{BB962C8B-B14F-4D97-AF65-F5344CB8AC3E}">
        <p14:creationId xmlns:p14="http://schemas.microsoft.com/office/powerpoint/2010/main" val="8147264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6" name="Date Placeholder 5">
            <a:extLst>
              <a:ext uri="{FF2B5EF4-FFF2-40B4-BE49-F238E27FC236}">
                <a16:creationId xmlns:a16="http://schemas.microsoft.com/office/drawing/2014/main" id="{EA321330-36A8-4217-979C-04C3E381132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634ED94-C25F-4C62-A29C-7E56EB051BD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E1040EC-6D59-426C-955D-EDB25939B10C}"/>
              </a:ext>
            </a:extLst>
          </p:cNvPr>
          <p:cNvSpPr>
            <a:spLocks noGrp="1"/>
          </p:cNvSpPr>
          <p:nvPr>
            <p:ph type="sldNum" sz="quarter" idx="4"/>
          </p:nvPr>
        </p:nvSpPr>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4" name="Picture 3"/>
          <p:cNvPicPr>
            <a:picLocks noChangeAspect="1"/>
          </p:cNvPicPr>
          <p:nvPr/>
        </p:nvPicPr>
        <p:blipFill>
          <a:blip r:embed="rId4"/>
          <a:stretch>
            <a:fillRect/>
          </a:stretch>
        </p:blipFill>
        <p:spPr>
          <a:xfrm>
            <a:off x="1206169" y="1447799"/>
            <a:ext cx="4358204" cy="4761341"/>
          </a:xfrm>
          <a:prstGeom prst="rect">
            <a:avLst/>
          </a:prstGeom>
        </p:spPr>
      </p:pic>
      <p:pic>
        <p:nvPicPr>
          <p:cNvPr id="6" name="Picture 5"/>
          <p:cNvPicPr>
            <a:picLocks noChangeAspect="1"/>
          </p:cNvPicPr>
          <p:nvPr/>
        </p:nvPicPr>
        <p:blipFill>
          <a:blip r:embed="rId5"/>
          <a:stretch>
            <a:fillRect/>
          </a:stretch>
        </p:blipFill>
        <p:spPr>
          <a:xfrm>
            <a:off x="5643525" y="1223902"/>
            <a:ext cx="4738577" cy="5176898"/>
          </a:xfrm>
          <a:prstGeom prst="rect">
            <a:avLst/>
          </a:prstGeom>
        </p:spPr>
      </p:pic>
      <p:sp>
        <p:nvSpPr>
          <p:cNvPr id="15" name="Right Arrow 14"/>
          <p:cNvSpPr/>
          <p:nvPr/>
        </p:nvSpPr>
        <p:spPr>
          <a:xfrm>
            <a:off x="5410204" y="365995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C5C0E2-7700-468D-85D6-6AB05646767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6C44D1-8319-4D24-A474-B89A000A5441}"/>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AE00EF09-3765-488A-8388-7792F5A2F9C0}"/>
              </a:ext>
            </a:extLst>
          </p:cNvPr>
          <p:cNvSpPr>
            <a:spLocks noGrp="1"/>
          </p:cNvSpPr>
          <p:nvPr>
            <p:ph type="sldNum" sz="quarter" idx="4"/>
          </p:nvPr>
        </p:nvSpPr>
        <p:spPr/>
        <p:txBody>
          <a:bodyPr/>
          <a:lstStyle/>
          <a:p>
            <a:fld id="{28B83BC3-069B-46AF-A4E6-C99928E1A4FA}" type="slidenum">
              <a:rPr lang="en-US" smtClean="0"/>
              <a:pPr/>
              <a:t>1070</a:t>
            </a:fld>
            <a:endParaRPr lang="en-US" dirty="0"/>
          </a:p>
        </p:txBody>
      </p:sp>
    </p:spTree>
    <p:custDataLst>
      <p:tags r:id="rId1"/>
    </p:custDataLst>
    <p:extLst>
      <p:ext uri="{BB962C8B-B14F-4D97-AF65-F5344CB8AC3E}">
        <p14:creationId xmlns:p14="http://schemas.microsoft.com/office/powerpoint/2010/main" val="931816295"/>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7" name="Content Placeholder 16"/>
          <p:cNvSpPr>
            <a:spLocks noGrp="1"/>
          </p:cNvSpPr>
          <p:nvPr>
            <p:ph idx="1"/>
          </p:nvPr>
        </p:nvSpPr>
        <p:spPr>
          <a:xfrm>
            <a:off x="609600" y="1143000"/>
            <a:ext cx="3831128" cy="5486400"/>
          </a:xfrm>
        </p:spPr>
        <p:txBody>
          <a:bodyPr/>
          <a:lstStyle/>
          <a:p>
            <a:r>
              <a:rPr lang="en-US" dirty="0"/>
              <a:t>Since the p-value of the normality test is not less the alpha level, we fail to reject the null and conclude that the residuals are normally distributed</a:t>
            </a:r>
          </a:p>
          <a:p>
            <a:endParaRPr lang="en-US" dirty="0"/>
          </a:p>
          <a:p>
            <a:r>
              <a:rPr lang="en-US" dirty="0"/>
              <a:t>The mean of the residuals is approximately zero.</a:t>
            </a:r>
          </a:p>
          <a:p>
            <a:endParaRPr lang="en-US" dirty="0"/>
          </a:p>
        </p:txBody>
      </p:sp>
      <p:pic>
        <p:nvPicPr>
          <p:cNvPr id="3" name="Picture 2"/>
          <p:cNvPicPr>
            <a:picLocks noChangeAspect="1"/>
          </p:cNvPicPr>
          <p:nvPr/>
        </p:nvPicPr>
        <p:blipFill>
          <a:blip r:embed="rId4"/>
          <a:stretch>
            <a:fillRect/>
          </a:stretch>
        </p:blipFill>
        <p:spPr>
          <a:xfrm>
            <a:off x="4466128" y="1168400"/>
            <a:ext cx="6328872" cy="4960243"/>
          </a:xfrm>
          <a:prstGeom prst="rect">
            <a:avLst/>
          </a:prstGeom>
        </p:spPr>
      </p:pic>
      <p:sp>
        <p:nvSpPr>
          <p:cNvPr id="4" name="Date Placeholder 3">
            <a:extLst>
              <a:ext uri="{FF2B5EF4-FFF2-40B4-BE49-F238E27FC236}">
                <a16:creationId xmlns:a16="http://schemas.microsoft.com/office/drawing/2014/main" id="{BAA75F5B-762B-4BF2-9286-7561112506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B31051-5378-4C66-B267-B75AFC36310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30440EC-749E-4F34-8125-7CFB9CE4480C}"/>
              </a:ext>
            </a:extLst>
          </p:cNvPr>
          <p:cNvSpPr>
            <a:spLocks noGrp="1"/>
          </p:cNvSpPr>
          <p:nvPr>
            <p:ph type="sldNum" sz="quarter" idx="4"/>
          </p:nvPr>
        </p:nvSpPr>
        <p:spPr/>
        <p:txBody>
          <a:bodyPr/>
          <a:lstStyle/>
          <a:p>
            <a:fld id="{28B83BC3-069B-46AF-A4E6-C99928E1A4FA}" type="slidenum">
              <a:rPr lang="en-US" smtClean="0"/>
              <a:pPr/>
              <a:t>1071</a:t>
            </a:fld>
            <a:endParaRPr lang="en-US" dirty="0"/>
          </a:p>
        </p:txBody>
      </p:sp>
    </p:spTree>
    <p:custDataLst>
      <p:tags r:id="rId1"/>
    </p:custDataLst>
    <p:extLst>
      <p:ext uri="{BB962C8B-B14F-4D97-AF65-F5344CB8AC3E}">
        <p14:creationId xmlns:p14="http://schemas.microsoft.com/office/powerpoint/2010/main" val="936787787"/>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2: Check whether the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“Individuals-Moving Range Chart”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 window.</a:t>
            </a:r>
          </a:p>
          <a:p>
            <a:pPr marL="1234440" lvl="2" indent="-457200">
              <a:buFont typeface="+mj-lt"/>
              <a:buAutoNum type="arabicParenR"/>
            </a:pPr>
            <a:r>
              <a:rPr lang="en-US" dirty="0"/>
              <a:t>If no data points on the control charts fail any tests, the residuals are in control and independent of each other.</a:t>
            </a:r>
          </a:p>
          <a:p>
            <a:pPr marL="868680" lvl="1" indent="-457200">
              <a:buFont typeface="+mj-lt"/>
              <a:buAutoNum type="arabicParenR"/>
            </a:pPr>
            <a:endParaRPr lang="en-US" dirty="0"/>
          </a:p>
          <a:p>
            <a:pPr marL="411480" lvl="1" indent="0">
              <a:buNone/>
            </a:pPr>
            <a:r>
              <a:rPr lang="en-US" dirty="0"/>
              <a:t>Note: The prerequisite of plotting IMR chart for residuals is that the residuals are in time order.</a:t>
            </a:r>
          </a:p>
          <a:p>
            <a:endParaRPr lang="en-US" dirty="0"/>
          </a:p>
        </p:txBody>
      </p:sp>
      <p:sp>
        <p:nvSpPr>
          <p:cNvPr id="4" name="Date Placeholder 3">
            <a:extLst>
              <a:ext uri="{FF2B5EF4-FFF2-40B4-BE49-F238E27FC236}">
                <a16:creationId xmlns:a16="http://schemas.microsoft.com/office/drawing/2014/main" id="{DD414906-B394-464A-8CF2-EA23C55725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F3C57E2-6AF5-455A-9538-75AC0C06524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24974D1-A4A0-444A-9531-62DE7ACFA05E}"/>
              </a:ext>
            </a:extLst>
          </p:cNvPr>
          <p:cNvSpPr>
            <a:spLocks noGrp="1"/>
          </p:cNvSpPr>
          <p:nvPr>
            <p:ph type="sldNum" sz="quarter" idx="4"/>
          </p:nvPr>
        </p:nvSpPr>
        <p:spPr/>
        <p:txBody>
          <a:bodyPr/>
          <a:lstStyle/>
          <a:p>
            <a:fld id="{28B83BC3-069B-46AF-A4E6-C99928E1A4FA}" type="slidenum">
              <a:rPr lang="en-US" smtClean="0"/>
              <a:pPr/>
              <a:t>1072</a:t>
            </a:fld>
            <a:endParaRPr lang="en-US" dirty="0"/>
          </a:p>
        </p:txBody>
      </p:sp>
    </p:spTree>
    <p:custDataLst>
      <p:tags r:id="rId1"/>
    </p:custDataLst>
    <p:extLst>
      <p:ext uri="{BB962C8B-B14F-4D97-AF65-F5344CB8AC3E}">
        <p14:creationId xmlns:p14="http://schemas.microsoft.com/office/powerpoint/2010/main" val="3631932799"/>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10" name="Picture 9"/>
          <p:cNvPicPr>
            <a:picLocks noChangeAspect="1"/>
          </p:cNvPicPr>
          <p:nvPr/>
        </p:nvPicPr>
        <p:blipFill>
          <a:blip r:embed="rId4"/>
          <a:stretch>
            <a:fillRect/>
          </a:stretch>
        </p:blipFill>
        <p:spPr>
          <a:xfrm>
            <a:off x="1746283" y="1178173"/>
            <a:ext cx="7886634" cy="5217311"/>
          </a:xfrm>
          <a:prstGeom prst="rect">
            <a:avLst/>
          </a:prstGeom>
        </p:spPr>
      </p:pic>
      <p:sp>
        <p:nvSpPr>
          <p:cNvPr id="3" name="Date Placeholder 2">
            <a:extLst>
              <a:ext uri="{FF2B5EF4-FFF2-40B4-BE49-F238E27FC236}">
                <a16:creationId xmlns:a16="http://schemas.microsoft.com/office/drawing/2014/main" id="{28B06EDB-7787-4640-89A5-9DFC539A9B6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C8E0A72-A4D0-4BEE-B05A-4AEC51C0ED8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B3DB4F0-276B-4688-B82C-21DB5FEB6F7F}"/>
              </a:ext>
            </a:extLst>
          </p:cNvPr>
          <p:cNvSpPr>
            <a:spLocks noGrp="1"/>
          </p:cNvSpPr>
          <p:nvPr>
            <p:ph type="sldNum" sz="quarter" idx="4"/>
          </p:nvPr>
        </p:nvSpPr>
        <p:spPr/>
        <p:txBody>
          <a:bodyPr/>
          <a:lstStyle/>
          <a:p>
            <a:fld id="{28B83BC3-069B-46AF-A4E6-C99928E1A4FA}" type="slidenum">
              <a:rPr lang="en-US" smtClean="0"/>
              <a:pPr/>
              <a:t>1073</a:t>
            </a:fld>
            <a:endParaRPr lang="en-US" dirty="0"/>
          </a:p>
        </p:txBody>
      </p:sp>
    </p:spTree>
    <p:custDataLst>
      <p:tags r:id="rId1"/>
    </p:custDataLst>
    <p:extLst>
      <p:ext uri="{BB962C8B-B14F-4D97-AF65-F5344CB8AC3E}">
        <p14:creationId xmlns:p14="http://schemas.microsoft.com/office/powerpoint/2010/main" val="3104520553"/>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2" name="Content Placeholder 11"/>
          <p:cNvSpPr>
            <a:spLocks noGrp="1"/>
          </p:cNvSpPr>
          <p:nvPr>
            <p:ph idx="1"/>
          </p:nvPr>
        </p:nvSpPr>
        <p:spPr/>
        <p:txBody>
          <a:bodyPr/>
          <a:lstStyle/>
          <a:p>
            <a:r>
              <a:rPr lang="en-US" dirty="0"/>
              <a:t>If no data points on the control charts fail any tests, the residuals are in control and independent of each other.</a:t>
            </a:r>
          </a:p>
        </p:txBody>
      </p:sp>
      <p:pic>
        <p:nvPicPr>
          <p:cNvPr id="4" name="Picture 3"/>
          <p:cNvPicPr>
            <a:picLocks noChangeAspect="1"/>
          </p:cNvPicPr>
          <p:nvPr/>
        </p:nvPicPr>
        <p:blipFill>
          <a:blip r:embed="rId4"/>
          <a:stretch>
            <a:fillRect/>
          </a:stretch>
        </p:blipFill>
        <p:spPr>
          <a:xfrm>
            <a:off x="2848157" y="2209800"/>
            <a:ext cx="5682886" cy="4038600"/>
          </a:xfrm>
          <a:prstGeom prst="rect">
            <a:avLst/>
          </a:prstGeom>
        </p:spPr>
      </p:pic>
      <p:sp>
        <p:nvSpPr>
          <p:cNvPr id="3" name="Date Placeholder 2">
            <a:extLst>
              <a:ext uri="{FF2B5EF4-FFF2-40B4-BE49-F238E27FC236}">
                <a16:creationId xmlns:a16="http://schemas.microsoft.com/office/drawing/2014/main" id="{E83C9910-7EC9-498B-98DD-10805494B8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D8CE35-0E9F-4CEE-B362-8BAD0B3689AB}"/>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FD24A665-9184-4975-92A0-79D15386E28F}"/>
              </a:ext>
            </a:extLst>
          </p:cNvPr>
          <p:cNvSpPr>
            <a:spLocks noGrp="1"/>
          </p:cNvSpPr>
          <p:nvPr>
            <p:ph type="sldNum" sz="quarter" idx="4"/>
          </p:nvPr>
        </p:nvSpPr>
        <p:spPr/>
        <p:txBody>
          <a:bodyPr/>
          <a:lstStyle/>
          <a:p>
            <a:fld id="{28B83BC3-069B-46AF-A4E6-C99928E1A4FA}" type="slidenum">
              <a:rPr lang="en-US" smtClean="0"/>
              <a:pPr/>
              <a:t>1074</a:t>
            </a:fld>
            <a:endParaRPr lang="en-US" dirty="0"/>
          </a:p>
        </p:txBody>
      </p:sp>
    </p:spTree>
    <p:custDataLst>
      <p:tags r:id="rId1"/>
    </p:custDataLst>
    <p:extLst>
      <p:ext uri="{BB962C8B-B14F-4D97-AF65-F5344CB8AC3E}">
        <p14:creationId xmlns:p14="http://schemas.microsoft.com/office/powerpoint/2010/main" val="33667408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3: Check whether the residuals have equal variance across the predicted response values.</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appears.</a:t>
            </a:r>
          </a:p>
          <a:p>
            <a:pPr marL="1234440" lvl="2" indent="-457200">
              <a:buFont typeface="+mj-lt"/>
              <a:buAutoNum type="arabicParenR"/>
            </a:pPr>
            <a:r>
              <a:rPr lang="en-US" dirty="0"/>
              <a:t>Click “OK” in the window “Scatterplots” and a new window named “Scatterplot – Simple” appears.</a:t>
            </a:r>
          </a:p>
          <a:p>
            <a:pPr marL="1234440" lvl="2" indent="-457200">
              <a:buFont typeface="+mj-lt"/>
              <a:buAutoNum type="arabicParenR"/>
            </a:pPr>
            <a:r>
              <a:rPr lang="en-US" dirty="0"/>
              <a:t>Select “RESI1” as the “Y variables” and “FITS1” as the “X variables.”</a:t>
            </a:r>
          </a:p>
          <a:p>
            <a:pPr marL="1234440" lvl="2" indent="-457200">
              <a:buFont typeface="+mj-lt"/>
              <a:buAutoNum type="arabicParenR"/>
            </a:pPr>
            <a:r>
              <a:rPr lang="en-US" dirty="0"/>
              <a:t>Click “OK.”</a:t>
            </a:r>
          </a:p>
          <a:p>
            <a:pPr marL="1234440" lvl="2" indent="-457200">
              <a:buFont typeface="+mj-lt"/>
              <a:buAutoNum type="arabicParenR"/>
            </a:pPr>
            <a:r>
              <a:rPr lang="en-US" dirty="0"/>
              <a:t>The scatter plot between the residuals and the fitted response appears in the new window.</a:t>
            </a:r>
          </a:p>
          <a:p>
            <a:endParaRPr lang="en-US" dirty="0"/>
          </a:p>
        </p:txBody>
      </p:sp>
      <p:sp>
        <p:nvSpPr>
          <p:cNvPr id="4" name="Date Placeholder 3">
            <a:extLst>
              <a:ext uri="{FF2B5EF4-FFF2-40B4-BE49-F238E27FC236}">
                <a16:creationId xmlns:a16="http://schemas.microsoft.com/office/drawing/2014/main" id="{CC36D373-9808-408E-A669-27E2BA7192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6286F2-9E3D-40C8-82A1-3C42BF4CD98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24A3320-CE47-4D8C-A982-0D8AD73D43B5}"/>
              </a:ext>
            </a:extLst>
          </p:cNvPr>
          <p:cNvSpPr>
            <a:spLocks noGrp="1"/>
          </p:cNvSpPr>
          <p:nvPr>
            <p:ph type="sldNum" sz="quarter" idx="4"/>
          </p:nvPr>
        </p:nvSpPr>
        <p:spPr/>
        <p:txBody>
          <a:bodyPr/>
          <a:lstStyle/>
          <a:p>
            <a:fld id="{28B83BC3-069B-46AF-A4E6-C99928E1A4FA}" type="slidenum">
              <a:rPr lang="en-US" smtClean="0"/>
              <a:pPr/>
              <a:t>1075</a:t>
            </a:fld>
            <a:endParaRPr lang="en-US" dirty="0"/>
          </a:p>
        </p:txBody>
      </p:sp>
    </p:spTree>
    <p:custDataLst>
      <p:tags r:id="rId1"/>
    </p:custDataLst>
    <p:extLst>
      <p:ext uri="{BB962C8B-B14F-4D97-AF65-F5344CB8AC3E}">
        <p14:creationId xmlns:p14="http://schemas.microsoft.com/office/powerpoint/2010/main" val="1173983579"/>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pic>
        <p:nvPicPr>
          <p:cNvPr id="3" name="Picture 2"/>
          <p:cNvPicPr>
            <a:picLocks noChangeAspect="1"/>
          </p:cNvPicPr>
          <p:nvPr/>
        </p:nvPicPr>
        <p:blipFill>
          <a:blip r:embed="rId4"/>
          <a:stretch>
            <a:fillRect/>
          </a:stretch>
        </p:blipFill>
        <p:spPr>
          <a:xfrm>
            <a:off x="1851260" y="1299345"/>
            <a:ext cx="7676679" cy="5078418"/>
          </a:xfrm>
          <a:prstGeom prst="rect">
            <a:avLst/>
          </a:prstGeom>
        </p:spPr>
      </p:pic>
      <p:sp>
        <p:nvSpPr>
          <p:cNvPr id="4" name="Date Placeholder 3">
            <a:extLst>
              <a:ext uri="{FF2B5EF4-FFF2-40B4-BE49-F238E27FC236}">
                <a16:creationId xmlns:a16="http://schemas.microsoft.com/office/drawing/2014/main" id="{28B4ABC7-E0EC-4FEB-968B-BE154AF1E10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36125E-E2AE-4BC8-A8E3-CC1B0B6053D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8E3C324-8383-4845-A42B-067473B25D64}"/>
              </a:ext>
            </a:extLst>
          </p:cNvPr>
          <p:cNvSpPr>
            <a:spLocks noGrp="1"/>
          </p:cNvSpPr>
          <p:nvPr>
            <p:ph type="sldNum" sz="quarter" idx="4"/>
          </p:nvPr>
        </p:nvSpPr>
        <p:spPr/>
        <p:txBody>
          <a:bodyPr/>
          <a:lstStyle/>
          <a:p>
            <a:fld id="{28B83BC3-069B-46AF-A4E6-C99928E1A4FA}" type="slidenum">
              <a:rPr lang="en-US" smtClean="0"/>
              <a:pPr/>
              <a:t>1076</a:t>
            </a:fld>
            <a:endParaRPr lang="en-US" dirty="0"/>
          </a:p>
        </p:txBody>
      </p:sp>
    </p:spTree>
    <p:custDataLst>
      <p:tags r:id="rId1"/>
    </p:custDataLst>
    <p:extLst>
      <p:ext uri="{BB962C8B-B14F-4D97-AF65-F5344CB8AC3E}">
        <p14:creationId xmlns:p14="http://schemas.microsoft.com/office/powerpoint/2010/main" val="49233007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sp>
        <p:nvSpPr>
          <p:cNvPr id="4" name="Content Placeholder 3"/>
          <p:cNvSpPr>
            <a:spLocks noGrp="1"/>
          </p:cNvSpPr>
          <p:nvPr>
            <p:ph idx="1"/>
          </p:nvPr>
        </p:nvSpPr>
        <p:spPr/>
        <p:txBody>
          <a:bodyPr/>
          <a:lstStyle/>
          <a:p>
            <a:r>
              <a:rPr lang="en-US" dirty="0"/>
              <a:t>We look for patterns in which the residuals tend to have even variation across the entire range of the fitted response values.</a:t>
            </a:r>
          </a:p>
        </p:txBody>
      </p:sp>
      <p:pic>
        <p:nvPicPr>
          <p:cNvPr id="5" name="Picture 4"/>
          <p:cNvPicPr>
            <a:picLocks noChangeAspect="1"/>
          </p:cNvPicPr>
          <p:nvPr/>
        </p:nvPicPr>
        <p:blipFill>
          <a:blip r:embed="rId4"/>
          <a:stretch>
            <a:fillRect/>
          </a:stretch>
        </p:blipFill>
        <p:spPr>
          <a:xfrm>
            <a:off x="2880076" y="2286000"/>
            <a:ext cx="5619048" cy="3971429"/>
          </a:xfrm>
          <a:prstGeom prst="rect">
            <a:avLst/>
          </a:prstGeom>
        </p:spPr>
      </p:pic>
      <p:sp>
        <p:nvSpPr>
          <p:cNvPr id="3" name="Date Placeholder 2">
            <a:extLst>
              <a:ext uri="{FF2B5EF4-FFF2-40B4-BE49-F238E27FC236}">
                <a16:creationId xmlns:a16="http://schemas.microsoft.com/office/drawing/2014/main" id="{AD33B70B-883E-4998-85FC-F074459A490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8520F81-0D58-41E3-9949-57D0A1868F1B}"/>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6FC82E00-D3EA-4C3B-9B86-F818D913A20D}"/>
              </a:ext>
            </a:extLst>
          </p:cNvPr>
          <p:cNvSpPr>
            <a:spLocks noGrp="1"/>
          </p:cNvSpPr>
          <p:nvPr>
            <p:ph type="sldNum" sz="quarter" idx="4"/>
          </p:nvPr>
        </p:nvSpPr>
        <p:spPr/>
        <p:txBody>
          <a:bodyPr/>
          <a:lstStyle/>
          <a:p>
            <a:fld id="{28B83BC3-069B-46AF-A4E6-C99928E1A4FA}" type="slidenum">
              <a:rPr lang="en-US" smtClean="0"/>
              <a:pPr/>
              <a:t>1077</a:t>
            </a:fld>
            <a:endParaRPr lang="en-US" dirty="0"/>
          </a:p>
        </p:txBody>
      </p:sp>
    </p:spTree>
    <p:custDataLst>
      <p:tags r:id="rId1"/>
    </p:custDataLst>
    <p:extLst>
      <p:ext uri="{BB962C8B-B14F-4D97-AF65-F5344CB8AC3E}">
        <p14:creationId xmlns:p14="http://schemas.microsoft.com/office/powerpoint/2010/main" val="408792610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Center Points in DOE</a:t>
            </a:r>
            <a:endParaRPr lang="en-US" dirty="0"/>
          </a:p>
        </p:txBody>
      </p:sp>
      <p:sp>
        <p:nvSpPr>
          <p:cNvPr id="3" name="Content Placeholder 2"/>
          <p:cNvSpPr>
            <a:spLocks noGrp="1"/>
          </p:cNvSpPr>
          <p:nvPr>
            <p:ph idx="1"/>
          </p:nvPr>
        </p:nvSpPr>
        <p:spPr/>
        <p:txBody>
          <a:bodyPr/>
          <a:lstStyle/>
          <a:p>
            <a:r>
              <a:rPr lang="en-US"/>
              <a:t>The two-level design of experiment assumes that the relationship between the response and the factors is linear.</a:t>
            </a:r>
          </a:p>
          <a:p>
            <a:r>
              <a:rPr lang="en-US"/>
              <a:t>We can use center points to check whether the assumption is true by adding center point runs to the experiment. </a:t>
            </a:r>
          </a:p>
          <a:p>
            <a:endParaRPr lang="en-US"/>
          </a:p>
          <a:p>
            <a:r>
              <a:rPr lang="en-US"/>
              <a:t>In each center point run, the factors are all set to be in the center setting (zero) between high (+1) and low (-1) settings.</a:t>
            </a:r>
          </a:p>
          <a:p>
            <a:pPr lvl="1"/>
            <a:r>
              <a:rPr lang="en-US"/>
              <a:t>Center points do not change the model to quadratic.</a:t>
            </a:r>
          </a:p>
          <a:p>
            <a:pPr lvl="1"/>
            <a:r>
              <a:rPr lang="en-US"/>
              <a:t>They allow a check for adequacy of linear model.</a:t>
            </a:r>
          </a:p>
          <a:p>
            <a:pPr lvl="1"/>
            <a:r>
              <a:rPr lang="en-US"/>
              <a:t>If a line connecting factor settings passes through the center of the design, the model is adequate to predict within the inference space.</a:t>
            </a:r>
          </a:p>
          <a:p>
            <a:endParaRPr lang="en-US" dirty="0"/>
          </a:p>
        </p:txBody>
      </p:sp>
      <p:sp>
        <p:nvSpPr>
          <p:cNvPr id="4" name="Date Placeholder 3">
            <a:extLst>
              <a:ext uri="{FF2B5EF4-FFF2-40B4-BE49-F238E27FC236}">
                <a16:creationId xmlns:a16="http://schemas.microsoft.com/office/drawing/2014/main" id="{BB56E8BE-64B6-45F6-BEE4-9753C8C032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D18ACE-D558-4317-B555-435081136C6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A22A360-AA77-4EAA-9557-AA36399B0C2A}"/>
              </a:ext>
            </a:extLst>
          </p:cNvPr>
          <p:cNvSpPr>
            <a:spLocks noGrp="1"/>
          </p:cNvSpPr>
          <p:nvPr>
            <p:ph type="sldNum" sz="quarter" idx="4"/>
          </p:nvPr>
        </p:nvSpPr>
        <p:spPr/>
        <p:txBody>
          <a:bodyPr/>
          <a:lstStyle/>
          <a:p>
            <a:fld id="{28B83BC3-069B-46AF-A4E6-C99928E1A4FA}" type="slidenum">
              <a:rPr lang="en-US" smtClean="0"/>
              <a:pPr/>
              <a:t>1078</a:t>
            </a:fld>
            <a:endParaRPr lang="en-US" dirty="0"/>
          </a:p>
        </p:txBody>
      </p:sp>
    </p:spTree>
    <p:custDataLst>
      <p:tags r:id="rId1"/>
    </p:custDataLst>
    <p:extLst>
      <p:ext uri="{BB962C8B-B14F-4D97-AF65-F5344CB8AC3E}">
        <p14:creationId xmlns:p14="http://schemas.microsoft.com/office/powerpoint/2010/main" val="4010938166"/>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51012"/>
            <a:ext cx="9372600" cy="2593975"/>
          </a:xfrm>
        </p:spPr>
        <p:txBody>
          <a:bodyPr/>
          <a:lstStyle/>
          <a:p>
            <a:r>
              <a:rPr lang="en-US" dirty="0"/>
              <a:t>4.5 Fractional Factorial Experiments</a:t>
            </a:r>
          </a:p>
        </p:txBody>
      </p:sp>
      <p:sp>
        <p:nvSpPr>
          <p:cNvPr id="3" name="Date Placeholder 2">
            <a:extLst>
              <a:ext uri="{FF2B5EF4-FFF2-40B4-BE49-F238E27FC236}">
                <a16:creationId xmlns:a16="http://schemas.microsoft.com/office/drawing/2014/main" id="{E263F417-EAA8-4857-990F-1E80BAC15A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D49B72-0A9E-4FED-B7CE-C159B66A850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92FAC86-B86F-449F-989A-4F3077E08B12}"/>
              </a:ext>
            </a:extLst>
          </p:cNvPr>
          <p:cNvSpPr>
            <a:spLocks noGrp="1"/>
          </p:cNvSpPr>
          <p:nvPr>
            <p:ph type="sldNum" sz="quarter" idx="4"/>
          </p:nvPr>
        </p:nvSpPr>
        <p:spPr/>
        <p:txBody>
          <a:bodyPr/>
          <a:lstStyle/>
          <a:p>
            <a:fld id="{28B83BC3-069B-46AF-A4E6-C99928E1A4FA}" type="slidenum">
              <a:rPr lang="en-US" smtClean="0"/>
              <a:pPr/>
              <a:t>1079</a:t>
            </a:fld>
            <a:endParaRPr lang="en-US" dirty="0"/>
          </a:p>
        </p:txBody>
      </p:sp>
    </p:spTree>
    <p:custDataLst>
      <p:tags r:id="rId1"/>
    </p:custDataLst>
    <p:extLst>
      <p:ext uri="{BB962C8B-B14F-4D97-AF65-F5344CB8AC3E}">
        <p14:creationId xmlns:p14="http://schemas.microsoft.com/office/powerpoint/2010/main" val="1366993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6" name="Date Placeholder 5">
            <a:extLst>
              <a:ext uri="{FF2B5EF4-FFF2-40B4-BE49-F238E27FC236}">
                <a16:creationId xmlns:a16="http://schemas.microsoft.com/office/drawing/2014/main" id="{F84767DE-FE5A-4CD3-9740-C75A8F95938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574EE74-7E55-443E-93F1-07F09D8FABF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08A76D1B-8CAD-4F41-BC9C-AF7A5C2ED272}"/>
              </a:ext>
            </a:extLst>
          </p:cNvPr>
          <p:cNvSpPr>
            <a:spLocks noGrp="1"/>
          </p:cNvSpPr>
          <p:nvPr>
            <p:ph type="sldNum" sz="quarter" idx="4"/>
          </p:nvPr>
        </p:nvSpPr>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Black Belt Training: Improve Phase</a:t>
            </a:r>
            <a:endParaRPr lang="en-US" sz="3600" dirty="0"/>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rgbClr val="292929"/>
                </a:solidFill>
              </a:rPr>
              <a:t>4.5 Fractional Factorial Experiments</a:t>
            </a:r>
          </a:p>
          <a:p>
            <a:pPr marL="114300" indent="0">
              <a:buNone/>
            </a:pPr>
            <a:r>
              <a:rPr lang="en-US" sz="1600" dirty="0">
                <a:solidFill>
                  <a:srgbClr val="292929"/>
                </a:solidFill>
              </a:rPr>
              <a:t>   4.5.1 Designs</a:t>
            </a:r>
          </a:p>
          <a:p>
            <a:pPr marL="114300" indent="0">
              <a:buNone/>
            </a:pPr>
            <a:r>
              <a:rPr lang="en-US" sz="1600" dirty="0">
                <a:solidFill>
                  <a:srgbClr val="292929"/>
                </a:solidFill>
              </a:rPr>
              <a:t>   4.5.2 Confounding Effects</a:t>
            </a:r>
          </a:p>
          <a:p>
            <a:pPr marL="114300" indent="0">
              <a:buNone/>
            </a:pPr>
            <a:r>
              <a:rPr lang="en-US" sz="1600" dirty="0">
                <a:solidFill>
                  <a:srgbClr val="292929"/>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EA4F0AE8-FC18-4BE0-B2A5-6949B72A8A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F319C4-8B90-417C-92DD-E793AFA2642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29BC773-6C27-421C-89FB-1D4FC41EF6F9}"/>
              </a:ext>
            </a:extLst>
          </p:cNvPr>
          <p:cNvSpPr>
            <a:spLocks noGrp="1"/>
          </p:cNvSpPr>
          <p:nvPr>
            <p:ph type="sldNum" sz="quarter" idx="4"/>
          </p:nvPr>
        </p:nvSpPr>
        <p:spPr/>
        <p:txBody>
          <a:bodyPr/>
          <a:lstStyle/>
          <a:p>
            <a:fld id="{28B83BC3-069B-46AF-A4E6-C99928E1A4FA}" type="slidenum">
              <a:rPr lang="en-US" smtClean="0"/>
              <a:pPr/>
              <a:t>1080</a:t>
            </a:fld>
            <a:endParaRPr lang="en-US" dirty="0"/>
          </a:p>
        </p:txBody>
      </p:sp>
    </p:spTree>
    <p:custDataLst>
      <p:tags r:id="rId1"/>
    </p:custDataLst>
    <p:extLst>
      <p:ext uri="{BB962C8B-B14F-4D97-AF65-F5344CB8AC3E}">
        <p14:creationId xmlns:p14="http://schemas.microsoft.com/office/powerpoint/2010/main" val="1341787520"/>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3" name="Date Placeholder 2">
            <a:extLst>
              <a:ext uri="{FF2B5EF4-FFF2-40B4-BE49-F238E27FC236}">
                <a16:creationId xmlns:a16="http://schemas.microsoft.com/office/drawing/2014/main" id="{BD4CAC42-BA71-4EC3-ACF4-AA3A77BAFDD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63ED616-9812-47D0-B76B-DAB9D774EAE6}"/>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CBD369C-59D1-43B6-86FE-DACF008912A4}"/>
              </a:ext>
            </a:extLst>
          </p:cNvPr>
          <p:cNvSpPr>
            <a:spLocks noGrp="1"/>
          </p:cNvSpPr>
          <p:nvPr>
            <p:ph type="sldNum" sz="quarter" idx="4"/>
          </p:nvPr>
        </p:nvSpPr>
        <p:spPr/>
        <p:txBody>
          <a:bodyPr/>
          <a:lstStyle/>
          <a:p>
            <a:fld id="{28B83BC3-069B-46AF-A4E6-C99928E1A4FA}" type="slidenum">
              <a:rPr lang="en-US" smtClean="0"/>
              <a:pPr/>
              <a:t>1081</a:t>
            </a:fld>
            <a:endParaRPr lang="en-US" dirty="0"/>
          </a:p>
        </p:txBody>
      </p:sp>
    </p:spTree>
    <p:custDataLst>
      <p:tags r:id="rId1"/>
    </p:custDataLst>
    <p:extLst>
      <p:ext uri="{BB962C8B-B14F-4D97-AF65-F5344CB8AC3E}">
        <p14:creationId xmlns:p14="http://schemas.microsoft.com/office/powerpoint/2010/main" val="2269178888"/>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3" name="Content Placeholder 2"/>
          <p:cNvSpPr>
            <a:spLocks noGrp="1"/>
          </p:cNvSpPr>
          <p:nvPr>
            <p:ph idx="1"/>
          </p:nvPr>
        </p:nvSpPr>
        <p:spPr>
          <a:xfrm>
            <a:off x="381000" y="1143000"/>
            <a:ext cx="10769600" cy="5486400"/>
          </a:xfrm>
        </p:spPr>
        <p:txBody>
          <a:bodyPr>
            <a:normAutofit/>
          </a:bodyPr>
          <a:lstStyle/>
          <a:p>
            <a:pPr marL="2116138" lvl="8" indent="-176213">
              <a:buClrTx/>
            </a:pPr>
            <a:r>
              <a:rPr lang="en-US" sz="2400" dirty="0">
                <a:latin typeface="Source Sans Pro" panose="020B0503030403020204" pitchFamily="34" charset="0"/>
              </a:rPr>
              <a:t>In </a:t>
            </a:r>
            <a:r>
              <a:rPr lang="en-US" sz="2400" dirty="0"/>
              <a:t>simple terms, a </a:t>
            </a:r>
            <a:r>
              <a:rPr lang="en-US" sz="2400" b="1" dirty="0"/>
              <a:t>fractional factorial experiment</a:t>
            </a:r>
            <a:r>
              <a:rPr lang="en-US" sz="2400" dirty="0"/>
              <a:t> is a subset of a full factorial experiment.</a:t>
            </a:r>
          </a:p>
          <a:p>
            <a:pPr lvl="7">
              <a:buClrTx/>
            </a:pPr>
            <a:endParaRPr lang="en-US" sz="1600" dirty="0"/>
          </a:p>
          <a:p>
            <a:pPr lvl="7">
              <a:buClrTx/>
            </a:pPr>
            <a:r>
              <a:rPr lang="en-US" sz="2400" dirty="0"/>
              <a:t>Fractional 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95400"/>
            <a:ext cx="1951424" cy="1752600"/>
          </a:xfrm>
          <a:prstGeom prst="rect">
            <a:avLst/>
          </a:prstGeom>
        </p:spPr>
      </p:pic>
      <p:sp>
        <p:nvSpPr>
          <p:cNvPr id="4" name="Date Placeholder 3">
            <a:extLst>
              <a:ext uri="{FF2B5EF4-FFF2-40B4-BE49-F238E27FC236}">
                <a16:creationId xmlns:a16="http://schemas.microsoft.com/office/drawing/2014/main" id="{D8CA4A67-AB5A-45E1-9133-9EB37A5A0F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2BC681-CA76-47FB-9ED0-5F95513EF7D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2CC0A40-2127-4D58-BAE4-BEFFB3EA66F5}"/>
              </a:ext>
            </a:extLst>
          </p:cNvPr>
          <p:cNvSpPr>
            <a:spLocks noGrp="1"/>
          </p:cNvSpPr>
          <p:nvPr>
            <p:ph type="sldNum" sz="quarter" idx="4"/>
          </p:nvPr>
        </p:nvSpPr>
        <p:spPr/>
        <p:txBody>
          <a:bodyPr/>
          <a:lstStyle/>
          <a:p>
            <a:fld id="{28B83BC3-069B-46AF-A4E6-C99928E1A4FA}" type="slidenum">
              <a:rPr lang="en-US" smtClean="0"/>
              <a:pPr/>
              <a:t>1082</a:t>
            </a:fld>
            <a:endParaRPr lang="en-US" dirty="0"/>
          </a:p>
        </p:txBody>
      </p:sp>
    </p:spTree>
    <p:custDataLst>
      <p:tags r:id="rId1"/>
    </p:custDataLst>
    <p:extLst>
      <p:ext uri="{BB962C8B-B14F-4D97-AF65-F5344CB8AC3E}">
        <p14:creationId xmlns:p14="http://schemas.microsoft.com/office/powerpoint/2010/main" val="196676477"/>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4" name="Date Placeholder 3">
            <a:extLst>
              <a:ext uri="{FF2B5EF4-FFF2-40B4-BE49-F238E27FC236}">
                <a16:creationId xmlns:a16="http://schemas.microsoft.com/office/drawing/2014/main" id="{27F15D59-A7A7-46FA-A6DA-466EF0C310B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527061-9301-4C5B-ABFD-1FD90B09FD5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0B10F93-936A-42C3-89E7-DBF6A5F24EA7}"/>
              </a:ext>
            </a:extLst>
          </p:cNvPr>
          <p:cNvSpPr>
            <a:spLocks noGrp="1"/>
          </p:cNvSpPr>
          <p:nvPr>
            <p:ph type="sldNum" sz="quarter" idx="4"/>
          </p:nvPr>
        </p:nvSpPr>
        <p:spPr/>
        <p:txBody>
          <a:bodyPr/>
          <a:lstStyle/>
          <a:p>
            <a:fld id="{28B83BC3-069B-46AF-A4E6-C99928E1A4FA}" type="slidenum">
              <a:rPr lang="en-US" smtClean="0"/>
              <a:pPr/>
              <a:t>1083</a:t>
            </a:fld>
            <a:endParaRPr lang="en-US" dirty="0"/>
          </a:p>
        </p:txBody>
      </p:sp>
    </p:spTree>
    <p:custDataLst>
      <p:tags r:id="rId1"/>
    </p:custDataLst>
    <p:extLst>
      <p:ext uri="{BB962C8B-B14F-4D97-AF65-F5344CB8AC3E}">
        <p14:creationId xmlns:p14="http://schemas.microsoft.com/office/powerpoint/2010/main" val="1954508288"/>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pic>
        <p:nvPicPr>
          <p:cNvPr id="116738" name="Picture 2"/>
          <p:cNvPicPr>
            <a:picLocks noChangeAspect="1" noChangeArrowheads="1"/>
          </p:cNvPicPr>
          <p:nvPr/>
        </p:nvPicPr>
        <p:blipFill>
          <a:blip r:embed="rId4" cstate="print"/>
          <a:srcRect/>
          <a:stretch>
            <a:fillRect/>
          </a:stretch>
        </p:blipFill>
        <p:spPr bwMode="auto">
          <a:xfrm>
            <a:off x="3886201" y="1334896"/>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69138CD4-3816-4141-8C03-99450DEF745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C940E55-74B4-421A-A36E-CD404639478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3F14DD7-12BA-446E-A8D5-B45CEDE99B65}"/>
              </a:ext>
            </a:extLst>
          </p:cNvPr>
          <p:cNvSpPr>
            <a:spLocks noGrp="1"/>
          </p:cNvSpPr>
          <p:nvPr>
            <p:ph type="sldNum" sz="quarter" idx="4"/>
          </p:nvPr>
        </p:nvSpPr>
        <p:spPr/>
        <p:txBody>
          <a:bodyPr/>
          <a:lstStyle/>
          <a:p>
            <a:fld id="{28B83BC3-069B-46AF-A4E6-C99928E1A4FA}" type="slidenum">
              <a:rPr lang="en-US" smtClean="0"/>
              <a:pPr/>
              <a:t>1084</a:t>
            </a:fld>
            <a:endParaRPr lang="en-US" dirty="0"/>
          </a:p>
        </p:txBody>
      </p:sp>
    </p:spTree>
    <p:custDataLst>
      <p:tags r:id="rId1"/>
    </p:custDataLst>
    <p:extLst>
      <p:ext uri="{BB962C8B-B14F-4D97-AF65-F5344CB8AC3E}">
        <p14:creationId xmlns:p14="http://schemas.microsoft.com/office/powerpoint/2010/main" val="326019972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pic>
        <p:nvPicPr>
          <p:cNvPr id="117762" name="Picture 2"/>
          <p:cNvPicPr>
            <a:picLocks noChangeAspect="1" noChangeArrowheads="1"/>
          </p:cNvPicPr>
          <p:nvPr/>
        </p:nvPicPr>
        <p:blipFill>
          <a:blip r:embed="rId4" cstate="print"/>
          <a:srcRect/>
          <a:stretch>
            <a:fillRect/>
          </a:stretch>
        </p:blipFill>
        <p:spPr bwMode="auto">
          <a:xfrm>
            <a:off x="2036360" y="36576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A8B1FFD-9F03-4DD0-9C4C-793FC54207C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61635A-91AB-44FD-86C9-44C49372EA1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8701627-58F5-4BC7-A338-475A571F8E8C}"/>
              </a:ext>
            </a:extLst>
          </p:cNvPr>
          <p:cNvSpPr>
            <a:spLocks noGrp="1"/>
          </p:cNvSpPr>
          <p:nvPr>
            <p:ph type="sldNum" sz="quarter" idx="4"/>
          </p:nvPr>
        </p:nvSpPr>
        <p:spPr/>
        <p:txBody>
          <a:bodyPr/>
          <a:lstStyle/>
          <a:p>
            <a:fld id="{28B83BC3-069B-46AF-A4E6-C99928E1A4FA}" type="slidenum">
              <a:rPr lang="en-US" smtClean="0"/>
              <a:pPr/>
              <a:t>1085</a:t>
            </a:fld>
            <a:endParaRPr lang="en-US" dirty="0"/>
          </a:p>
        </p:txBody>
      </p:sp>
    </p:spTree>
    <p:custDataLst>
      <p:tags r:id="rId1"/>
    </p:custDataLst>
    <p:extLst>
      <p:ext uri="{BB962C8B-B14F-4D97-AF65-F5344CB8AC3E}">
        <p14:creationId xmlns:p14="http://schemas.microsoft.com/office/powerpoint/2010/main" val="74339521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4" name="Date Placeholder 3">
            <a:extLst>
              <a:ext uri="{FF2B5EF4-FFF2-40B4-BE49-F238E27FC236}">
                <a16:creationId xmlns:a16="http://schemas.microsoft.com/office/drawing/2014/main" id="{84A78CEB-9FFF-4C3F-9040-4D38BCA698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FD3D0C-8657-43BF-81F9-283E1F5EC24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2919E7B-4C8B-4AC0-8147-3CD859F028B1}"/>
              </a:ext>
            </a:extLst>
          </p:cNvPr>
          <p:cNvSpPr>
            <a:spLocks noGrp="1"/>
          </p:cNvSpPr>
          <p:nvPr>
            <p:ph type="sldNum" sz="quarter" idx="4"/>
          </p:nvPr>
        </p:nvSpPr>
        <p:spPr/>
        <p:txBody>
          <a:bodyPr/>
          <a:lstStyle/>
          <a:p>
            <a:fld id="{28B83BC3-069B-46AF-A4E6-C99928E1A4FA}" type="slidenum">
              <a:rPr lang="en-US" smtClean="0"/>
              <a:pPr/>
              <a:t>1086</a:t>
            </a:fld>
            <a:endParaRPr lang="en-US" dirty="0"/>
          </a:p>
        </p:txBody>
      </p:sp>
    </p:spTree>
    <p:custDataLst>
      <p:tags r:id="rId1"/>
    </p:custDataLst>
    <p:extLst>
      <p:ext uri="{BB962C8B-B14F-4D97-AF65-F5344CB8AC3E}">
        <p14:creationId xmlns:p14="http://schemas.microsoft.com/office/powerpoint/2010/main" val="2701927699"/>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pPr marL="114300" indent="0">
              <a:buNone/>
            </a:pPr>
            <a:endParaRPr lang="en-US" dirty="0"/>
          </a:p>
          <a:p>
            <a:r>
              <a:rPr lang="en-US" dirty="0"/>
              <a:t>Remember orthogonality? </a:t>
            </a:r>
          </a:p>
        </p:txBody>
      </p:sp>
      <p:sp>
        <p:nvSpPr>
          <p:cNvPr id="6" name="TextBox 5"/>
          <p:cNvSpPr txBox="1"/>
          <p:nvPr/>
        </p:nvSpPr>
        <p:spPr>
          <a:xfrm>
            <a:off x="6172200" y="1828801"/>
            <a:ext cx="4419600" cy="1631216"/>
          </a:xfrm>
          <a:prstGeom prst="rect">
            <a:avLst/>
          </a:prstGeom>
          <a:noFill/>
        </p:spPr>
        <p:txBody>
          <a:bodyPr wrap="square" rtlCol="0">
            <a:spAutoFit/>
          </a:bodyPr>
          <a:lstStyle/>
          <a:p>
            <a:r>
              <a:rPr lang="en-US" sz="2000" dirty="0"/>
              <a:t>This design is invalid because only the low setting of factor C is tested. </a:t>
            </a:r>
          </a:p>
          <a:p>
            <a:endParaRPr lang="en-US" sz="2000" dirty="0"/>
          </a:p>
          <a:p>
            <a:r>
              <a:rPr lang="en-US" sz="2000" dirty="0"/>
              <a:t>We cannot evaluate the main effect of factor C using this design. </a:t>
            </a:r>
          </a:p>
        </p:txBody>
      </p:sp>
      <p:grpSp>
        <p:nvGrpSpPr>
          <p:cNvPr id="4" name="Group 3"/>
          <p:cNvGrpSpPr/>
          <p:nvPr/>
        </p:nvGrpSpPr>
        <p:grpSpPr>
          <a:xfrm>
            <a:off x="2345557" y="1752600"/>
            <a:ext cx="3521843" cy="2358476"/>
            <a:chOff x="838200" y="1870364"/>
            <a:chExt cx="3521843" cy="2358476"/>
          </a:xfrm>
        </p:grpSpPr>
        <p:pic>
          <p:nvPicPr>
            <p:cNvPr id="118786" name="Picture 2"/>
            <p:cNvPicPr>
              <a:picLocks noChangeAspect="1" noChangeArrowheads="1"/>
            </p:cNvPicPr>
            <p:nvPr/>
          </p:nvPicPr>
          <p:blipFill>
            <a:blip r:embed="rId4" cstate="print"/>
            <a:srcRect/>
            <a:stretch>
              <a:fillRect/>
            </a:stretch>
          </p:blipFill>
          <p:spPr bwMode="auto">
            <a:xfrm>
              <a:off x="838200" y="1908435"/>
              <a:ext cx="3494049" cy="23204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3168890" y="1870364"/>
              <a:ext cx="1191153" cy="235527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90655D98-F3EE-4847-B8A1-6162101D6EA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C9A648B-CBD4-487D-8DFE-DB0C91B272E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7D03CB9-09F6-4F15-80E0-03662740658F}"/>
              </a:ext>
            </a:extLst>
          </p:cNvPr>
          <p:cNvSpPr>
            <a:spLocks noGrp="1"/>
          </p:cNvSpPr>
          <p:nvPr>
            <p:ph type="sldNum" sz="quarter" idx="4"/>
          </p:nvPr>
        </p:nvSpPr>
        <p:spPr/>
        <p:txBody>
          <a:bodyPr/>
          <a:lstStyle/>
          <a:p>
            <a:fld id="{28B83BC3-069B-46AF-A4E6-C99928E1A4FA}" type="slidenum">
              <a:rPr lang="en-US" smtClean="0"/>
              <a:pPr/>
              <a:t>1087</a:t>
            </a:fld>
            <a:endParaRPr lang="en-US" dirty="0"/>
          </a:p>
        </p:txBody>
      </p:sp>
    </p:spTree>
    <p:custDataLst>
      <p:tags r:id="rId1"/>
    </p:custDataLst>
    <p:extLst>
      <p:ext uri="{BB962C8B-B14F-4D97-AF65-F5344CB8AC3E}">
        <p14:creationId xmlns:p14="http://schemas.microsoft.com/office/powerpoint/2010/main" val="1357944026"/>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92500" lnSpcReduction="20000"/>
          </a:bodyPr>
          <a:lstStyle/>
          <a:p>
            <a:r>
              <a:rPr lang="en-US" sz="26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600" dirty="0"/>
              <a:t>Checking orthogonality: the sum of AC interaction signs should equal zero (0).</a:t>
            </a:r>
          </a:p>
          <a:p>
            <a:pPr lvl="1"/>
            <a:r>
              <a:rPr lang="en-US" sz="2400" dirty="0"/>
              <a:t>Run 1 (-)</a:t>
            </a:r>
          </a:p>
          <a:p>
            <a:pPr lvl="1"/>
            <a:r>
              <a:rPr lang="en-US" sz="2400" dirty="0"/>
              <a:t>Run 2 (-)</a:t>
            </a:r>
          </a:p>
          <a:p>
            <a:pPr lvl="1"/>
            <a:r>
              <a:rPr lang="en-US" sz="2400" dirty="0"/>
              <a:t>Run 3 (-)</a:t>
            </a:r>
          </a:p>
          <a:p>
            <a:pPr lvl="1"/>
            <a:r>
              <a:rPr lang="en-US" sz="2400" dirty="0"/>
              <a:t>Run 4 (+)</a:t>
            </a:r>
          </a:p>
          <a:p>
            <a:pPr lvl="1"/>
            <a:r>
              <a:rPr lang="en-US" sz="2400" b="1" dirty="0">
                <a:solidFill>
                  <a:srgbClr val="00B050"/>
                </a:solidFill>
              </a:rPr>
              <a:t>Sum (-1) </a:t>
            </a:r>
          </a:p>
        </p:txBody>
      </p:sp>
      <p:sp>
        <p:nvSpPr>
          <p:cNvPr id="8" name="TextBox 7"/>
          <p:cNvSpPr txBox="1"/>
          <p:nvPr/>
        </p:nvSpPr>
        <p:spPr>
          <a:xfrm>
            <a:off x="6629400" y="2315121"/>
            <a:ext cx="4267200" cy="1015663"/>
          </a:xfrm>
          <a:prstGeom prst="rect">
            <a:avLst/>
          </a:prstGeom>
          <a:noFill/>
        </p:spPr>
        <p:txBody>
          <a:bodyPr wrap="square" rtlCol="0">
            <a:spAutoFit/>
          </a:bodyPr>
          <a:lstStyle/>
          <a:p>
            <a:r>
              <a:rPr lang="en-US" sz="2000" dirty="0"/>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676400"/>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980CFEDE-3D39-496A-AF18-809169F5D5B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36E516-EC0E-4A16-8310-0FA07710401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565B92B-EC09-4CDF-98DE-FBCA18B7295B}"/>
              </a:ext>
            </a:extLst>
          </p:cNvPr>
          <p:cNvSpPr>
            <a:spLocks noGrp="1"/>
          </p:cNvSpPr>
          <p:nvPr>
            <p:ph type="sldNum" sz="quarter" idx="4"/>
          </p:nvPr>
        </p:nvSpPr>
        <p:spPr/>
        <p:txBody>
          <a:bodyPr/>
          <a:lstStyle/>
          <a:p>
            <a:fld id="{28B83BC3-069B-46AF-A4E6-C99928E1A4FA}" type="slidenum">
              <a:rPr lang="en-US" smtClean="0"/>
              <a:pPr/>
              <a:t>1088</a:t>
            </a:fld>
            <a:endParaRPr lang="en-US" dirty="0"/>
          </a:p>
        </p:txBody>
      </p:sp>
    </p:spTree>
    <p:custDataLst>
      <p:tags r:id="rId1"/>
    </p:custDataLst>
    <p:extLst>
      <p:ext uri="{BB962C8B-B14F-4D97-AF65-F5344CB8AC3E}">
        <p14:creationId xmlns:p14="http://schemas.microsoft.com/office/powerpoint/2010/main" val="4219838402"/>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Fractional Factorial Work?</a:t>
            </a:r>
            <a:endParaRPr lang="en-US" dirty="0"/>
          </a:p>
        </p:txBody>
      </p:sp>
      <p:sp>
        <p:nvSpPr>
          <p:cNvPr id="3" name="Content Placeholder 2"/>
          <p:cNvSpPr>
            <a:spLocks noGrp="1"/>
          </p:cNvSpPr>
          <p:nvPr>
            <p:ph idx="1"/>
          </p:nvPr>
        </p:nvSpPr>
        <p:spPr/>
        <p:txBody>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pic>
        <p:nvPicPr>
          <p:cNvPr id="120834" name="Picture 2"/>
          <p:cNvPicPr>
            <a:picLocks noChangeAspect="1" noChangeArrowheads="1"/>
          </p:cNvPicPr>
          <p:nvPr/>
        </p:nvPicPr>
        <p:blipFill>
          <a:blip r:embed="rId4" cstate="print"/>
          <a:srcRect/>
          <a:stretch>
            <a:fillRect/>
          </a:stretch>
        </p:blipFill>
        <p:spPr bwMode="auto">
          <a:xfrm>
            <a:off x="2362200" y="38118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6109974" y="38100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ectangle 8"/>
          <p:cNvSpPr/>
          <p:nvPr/>
        </p:nvSpPr>
        <p:spPr>
          <a:xfrm>
            <a:off x="4419600" y="3816929"/>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191500" y="3792545"/>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576572" y="4495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801D856-8D76-4F64-9026-4D26EDA5541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275E8C8-C790-4247-AF39-EC842A61868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C905555-AD51-4142-944D-B3CCC699526E}"/>
              </a:ext>
            </a:extLst>
          </p:cNvPr>
          <p:cNvSpPr>
            <a:spLocks noGrp="1"/>
          </p:cNvSpPr>
          <p:nvPr>
            <p:ph type="sldNum" sz="quarter" idx="4"/>
          </p:nvPr>
        </p:nvSpPr>
        <p:spPr/>
        <p:txBody>
          <a:bodyPr/>
          <a:lstStyle/>
          <a:p>
            <a:fld id="{28B83BC3-069B-46AF-A4E6-C99928E1A4FA}" type="slidenum">
              <a:rPr lang="en-US" smtClean="0"/>
              <a:pPr/>
              <a:t>1089</a:t>
            </a:fld>
            <a:endParaRPr lang="en-US" dirty="0"/>
          </a:p>
        </p:txBody>
      </p:sp>
    </p:spTree>
    <p:custDataLst>
      <p:tags r:id="rId1"/>
    </p:custDataLst>
    <p:extLst>
      <p:ext uri="{BB962C8B-B14F-4D97-AF65-F5344CB8AC3E}">
        <p14:creationId xmlns:p14="http://schemas.microsoft.com/office/powerpoint/2010/main" val="413559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6" name="Date Placeholder 5">
            <a:extLst>
              <a:ext uri="{FF2B5EF4-FFF2-40B4-BE49-F238E27FC236}">
                <a16:creationId xmlns:a16="http://schemas.microsoft.com/office/drawing/2014/main" id="{33913C9E-B463-4088-B0CB-49CC4EFEDC9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6ADB58-4B13-40F7-9471-3F56954AB891}"/>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700306D-F697-4B57-A497-1637FDCE6173}"/>
              </a:ext>
            </a:extLst>
          </p:cNvPr>
          <p:cNvSpPr>
            <a:spLocks noGrp="1"/>
          </p:cNvSpPr>
          <p:nvPr>
            <p:ph type="sldNum" sz="quarter" idx="4"/>
          </p:nvPr>
        </p:nvSpPr>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dirty="0"/>
          </a:p>
          <a:p>
            <a:pPr lvl="1"/>
            <a:endParaRPr lang="en-US" dirty="0"/>
          </a:p>
          <a:p>
            <a:pPr lvl="1"/>
            <a:endParaRPr lang="en-US" dirty="0"/>
          </a:p>
          <a:p>
            <a:pPr lvl="1"/>
            <a:endParaRPr lang="en-US" dirty="0"/>
          </a:p>
          <a:p>
            <a:endParaRPr lang="en-US" dirty="0"/>
          </a:p>
          <a:p>
            <a:r>
              <a:rPr lang="en-US" dirty="0"/>
              <a:t>Note: We also call this kind of design a half-factorial design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dirty="0"/>
          </a:p>
          <a:p>
            <a:pPr lvl="1"/>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9545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F12033F-B250-4847-92F9-D4D9670BCE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232029-3E10-40EC-A35E-F7FF0930BBB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76A7C6D-CF91-48F9-B20D-08D6D4A316E6}"/>
              </a:ext>
            </a:extLst>
          </p:cNvPr>
          <p:cNvSpPr>
            <a:spLocks noGrp="1"/>
          </p:cNvSpPr>
          <p:nvPr>
            <p:ph type="sldNum" sz="quarter" idx="4"/>
          </p:nvPr>
        </p:nvSpPr>
        <p:spPr/>
        <p:txBody>
          <a:bodyPr/>
          <a:lstStyle/>
          <a:p>
            <a:fld id="{28B83BC3-069B-46AF-A4E6-C99928E1A4FA}" type="slidenum">
              <a:rPr lang="en-US" smtClean="0"/>
              <a:pPr/>
              <a:t>1090</a:t>
            </a:fld>
            <a:endParaRPr lang="en-US" dirty="0"/>
          </a:p>
        </p:txBody>
      </p:sp>
    </p:spTree>
    <p:custDataLst>
      <p:tags r:id="rId1"/>
    </p:custDataLst>
    <p:extLst>
      <p:ext uri="{BB962C8B-B14F-4D97-AF65-F5344CB8AC3E}">
        <p14:creationId xmlns:p14="http://schemas.microsoft.com/office/powerpoint/2010/main" val="108860993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aliased with BC or A is the alias of BC.</a:t>
            </a:r>
          </a:p>
        </p:txBody>
      </p:sp>
      <p:sp>
        <p:nvSpPr>
          <p:cNvPr id="4" name="Date Placeholder 3">
            <a:extLst>
              <a:ext uri="{FF2B5EF4-FFF2-40B4-BE49-F238E27FC236}">
                <a16:creationId xmlns:a16="http://schemas.microsoft.com/office/drawing/2014/main" id="{02A1C53A-37D1-4DBF-A2DE-C21876BAD3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06977F-BCAF-428D-8061-F127A33FA59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5555C8D-FBE4-402F-936D-6FD4B4D861E4}"/>
              </a:ext>
            </a:extLst>
          </p:cNvPr>
          <p:cNvSpPr>
            <a:spLocks noGrp="1"/>
          </p:cNvSpPr>
          <p:nvPr>
            <p:ph type="sldNum" sz="quarter" idx="4"/>
          </p:nvPr>
        </p:nvSpPr>
        <p:spPr/>
        <p:txBody>
          <a:bodyPr/>
          <a:lstStyle/>
          <a:p>
            <a:fld id="{28B83BC3-069B-46AF-A4E6-C99928E1A4FA}" type="slidenum">
              <a:rPr lang="en-US" smtClean="0"/>
              <a:pPr/>
              <a:t>1091</a:t>
            </a:fld>
            <a:endParaRPr lang="en-US" dirty="0"/>
          </a:p>
        </p:txBody>
      </p:sp>
    </p:spTree>
    <p:custDataLst>
      <p:tags r:id="rId1"/>
    </p:custDataLst>
    <p:extLst>
      <p:ext uri="{BB962C8B-B14F-4D97-AF65-F5344CB8AC3E}">
        <p14:creationId xmlns:p14="http://schemas.microsoft.com/office/powerpoint/2010/main" val="277095627"/>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a:t>By multiplying any column with itself, we obtain the identity (I).</a:t>
            </a:r>
          </a:p>
          <a:p>
            <a:pPr lvl="1"/>
            <a:r>
              <a:rPr lang="en-US"/>
              <a:t>A * A = I</a:t>
            </a:r>
          </a:p>
          <a:p>
            <a:pPr lvl="1"/>
            <a:r>
              <a:rPr lang="en-US"/>
              <a:t>The product of any column and the identity is the column itself.</a:t>
            </a:r>
          </a:p>
          <a:p>
            <a:pPr lvl="1"/>
            <a:r>
              <a:rPr lang="en-US"/>
              <a:t>A * I = A</a:t>
            </a:r>
          </a:p>
          <a:p>
            <a:endParaRPr lang="en-US"/>
          </a:p>
          <a:p>
            <a:r>
              <a:rPr lang="en-US"/>
              <a:t>Column ABC is called the generator.</a:t>
            </a:r>
          </a:p>
          <a:p>
            <a:pPr lvl="1"/>
            <a:r>
              <a:rPr lang="en-US"/>
              <a:t>By multiplying any column with the generator, we obtain its alias.</a:t>
            </a:r>
          </a:p>
          <a:p>
            <a:pPr lvl="1"/>
            <a:r>
              <a:rPr lang="en-US"/>
              <a:t>A * ABC = (A*A) * BC = I * BC = BC</a:t>
            </a:r>
          </a:p>
          <a:p>
            <a:endParaRPr lang="en-US"/>
          </a:p>
          <a:p>
            <a:endParaRPr lang="en-US"/>
          </a:p>
          <a:p>
            <a:endParaRPr lang="en-US" dirty="0"/>
          </a:p>
        </p:txBody>
      </p:sp>
      <p:sp>
        <p:nvSpPr>
          <p:cNvPr id="4" name="Date Placeholder 3">
            <a:extLst>
              <a:ext uri="{FF2B5EF4-FFF2-40B4-BE49-F238E27FC236}">
                <a16:creationId xmlns:a16="http://schemas.microsoft.com/office/drawing/2014/main" id="{2B4F346B-81FD-4F43-AF72-550C5225F5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E62353-FAB4-4E88-8E52-12AABA6C3E2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A5BA62D-34CB-497D-B916-3FA61196004F}"/>
              </a:ext>
            </a:extLst>
          </p:cNvPr>
          <p:cNvSpPr>
            <a:spLocks noGrp="1"/>
          </p:cNvSpPr>
          <p:nvPr>
            <p:ph type="sldNum" sz="quarter" idx="4"/>
          </p:nvPr>
        </p:nvSpPr>
        <p:spPr/>
        <p:txBody>
          <a:bodyPr/>
          <a:lstStyle/>
          <a:p>
            <a:fld id="{28B83BC3-069B-46AF-A4E6-C99928E1A4FA}" type="slidenum">
              <a:rPr lang="en-US" smtClean="0"/>
              <a:pPr/>
              <a:t>1092</a:t>
            </a:fld>
            <a:endParaRPr lang="en-US" dirty="0"/>
          </a:p>
        </p:txBody>
      </p:sp>
    </p:spTree>
    <p:custDataLst>
      <p:tags r:id="rId1"/>
    </p:custDataLst>
    <p:extLst>
      <p:ext uri="{BB962C8B-B14F-4D97-AF65-F5344CB8AC3E}">
        <p14:creationId xmlns:p14="http://schemas.microsoft.com/office/powerpoint/2010/main" val="1781613417"/>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1: Initiate the experiment design</a:t>
            </a:r>
          </a:p>
          <a:p>
            <a:pPr marL="1234440" lvl="2" indent="-457200">
              <a:buFont typeface="+mj-lt"/>
              <a:buAutoNum type="arabicParenR"/>
            </a:pPr>
            <a:r>
              <a:rPr lang="en-US" dirty="0"/>
              <a:t>Click Stat → DOE → Factorial → Create Factorial Design.</a:t>
            </a:r>
          </a:p>
          <a:p>
            <a:pPr marL="1234440" lvl="2" indent="-457200">
              <a:buFont typeface="+mj-lt"/>
              <a:buAutoNum type="arabicParenR"/>
            </a:pPr>
            <a:r>
              <a:rPr lang="en-US" dirty="0"/>
              <a:t>A new window named “Create Factorial Design” pops up.</a:t>
            </a:r>
          </a:p>
          <a:p>
            <a:pPr marL="1234440" lvl="2" indent="-457200">
              <a:buFont typeface="+mj-lt"/>
              <a:buAutoNum type="arabicParenR"/>
            </a:pPr>
            <a:r>
              <a:rPr lang="en-US" dirty="0"/>
              <a:t>Select the radio button “2-level factorial (default generators).”</a:t>
            </a:r>
          </a:p>
          <a:p>
            <a:pPr marL="1234440" lvl="2" indent="-457200">
              <a:buFont typeface="+mj-lt"/>
              <a:buAutoNum type="arabicParenR"/>
            </a:pPr>
            <a:r>
              <a:rPr lang="en-US" dirty="0"/>
              <a:t>Enter “3” as the “Number of factors.”</a:t>
            </a:r>
          </a:p>
          <a:p>
            <a:pPr marL="1234440" lvl="2" indent="-457200">
              <a:buFont typeface="+mj-lt"/>
              <a:buAutoNum type="arabicParenR"/>
            </a:pPr>
            <a:r>
              <a:rPr lang="en-US" dirty="0"/>
              <a:t>Click on the “Design” button in the window “Create Factorial Design” and another new window named “Create Factorial Design – Designs” pops up.</a:t>
            </a:r>
          </a:p>
          <a:p>
            <a:pPr marL="1234440" lvl="2" indent="-457200">
              <a:buFont typeface="+mj-lt"/>
              <a:buAutoNum type="arabicParenR"/>
            </a:pPr>
            <a:r>
              <a:rPr lang="en-US" dirty="0"/>
              <a:t>Highlight the “1/2 fraction” design in the box.</a:t>
            </a:r>
          </a:p>
          <a:p>
            <a:pPr marL="1234440" lvl="2" indent="-457200">
              <a:buFont typeface="+mj-lt"/>
              <a:buAutoNum type="arabicParenR"/>
            </a:pPr>
            <a:r>
              <a:rPr lang="en-US" dirty="0"/>
              <a:t>Select “2” as the “Number of replicates for corner points.”</a:t>
            </a:r>
          </a:p>
          <a:p>
            <a:pPr marL="1234440" lvl="2" indent="-457200">
              <a:buFont typeface="+mj-lt"/>
              <a:buAutoNum type="arabicParenR"/>
            </a:pPr>
            <a:r>
              <a:rPr lang="en-US" dirty="0"/>
              <a:t>Click “OK” in the window “Create Factorial Design – Designs.”</a:t>
            </a:r>
          </a:p>
          <a:p>
            <a:pPr marL="1234440" lvl="2" indent="-457200">
              <a:buFont typeface="+mj-lt"/>
              <a:buAutoNum type="arabicParenR"/>
            </a:pPr>
            <a:r>
              <a:rPr lang="en-US" dirty="0"/>
              <a:t>Click “OK” in the window “Create Factorial Design.”</a:t>
            </a:r>
          </a:p>
          <a:p>
            <a:pPr marL="1234440" lvl="2" indent="-457200">
              <a:buFont typeface="+mj-lt"/>
              <a:buAutoNum type="arabicParenR"/>
            </a:pPr>
            <a:r>
              <a:rPr lang="en-US" dirty="0"/>
              <a:t>The design table is created in the data table.</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7740A64C-FED3-49BB-BD8D-EA1903F517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1B8E0B-9FF4-4156-9E9E-6E0785699F9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4413511-624C-4CF2-9D69-7C0BE12486F9}"/>
              </a:ext>
            </a:extLst>
          </p:cNvPr>
          <p:cNvSpPr>
            <a:spLocks noGrp="1"/>
          </p:cNvSpPr>
          <p:nvPr>
            <p:ph type="sldNum" sz="quarter" idx="4"/>
          </p:nvPr>
        </p:nvSpPr>
        <p:spPr/>
        <p:txBody>
          <a:bodyPr/>
          <a:lstStyle/>
          <a:p>
            <a:fld id="{28B83BC3-069B-46AF-A4E6-C99928E1A4FA}" type="slidenum">
              <a:rPr lang="en-US" smtClean="0"/>
              <a:pPr/>
              <a:t>1093</a:t>
            </a:fld>
            <a:endParaRPr lang="en-US" dirty="0"/>
          </a:p>
        </p:txBody>
      </p:sp>
    </p:spTree>
    <p:custDataLst>
      <p:tags r:id="rId1"/>
    </p:custDataLst>
    <p:extLst>
      <p:ext uri="{BB962C8B-B14F-4D97-AF65-F5344CB8AC3E}">
        <p14:creationId xmlns:p14="http://schemas.microsoft.com/office/powerpoint/2010/main" val="2437024666"/>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4560561" y="1143000"/>
            <a:ext cx="4113688" cy="3222389"/>
          </a:xfrm>
          <a:prstGeom prst="rect">
            <a:avLst/>
          </a:prstGeom>
        </p:spPr>
      </p:pic>
      <p:pic>
        <p:nvPicPr>
          <p:cNvPr id="7" name="Picture 6"/>
          <p:cNvPicPr>
            <a:picLocks noChangeAspect="1"/>
          </p:cNvPicPr>
          <p:nvPr/>
        </p:nvPicPr>
        <p:blipFill>
          <a:blip r:embed="rId5"/>
          <a:stretch>
            <a:fillRect/>
          </a:stretch>
        </p:blipFill>
        <p:spPr>
          <a:xfrm>
            <a:off x="247101" y="1160701"/>
            <a:ext cx="4248699" cy="3222389"/>
          </a:xfrm>
          <a:prstGeom prst="rect">
            <a:avLst/>
          </a:prstGeom>
        </p:spPr>
      </p:pic>
      <p:pic>
        <p:nvPicPr>
          <p:cNvPr id="13" name="Picture 12"/>
          <p:cNvPicPr>
            <a:picLocks noChangeAspect="1"/>
          </p:cNvPicPr>
          <p:nvPr/>
        </p:nvPicPr>
        <p:blipFill>
          <a:blip r:embed="rId6"/>
          <a:stretch>
            <a:fillRect/>
          </a:stretch>
        </p:blipFill>
        <p:spPr>
          <a:xfrm>
            <a:off x="5875575" y="4152900"/>
            <a:ext cx="4910510" cy="2438400"/>
          </a:xfrm>
          <a:prstGeom prst="rect">
            <a:avLst/>
          </a:prstGeom>
          <a:ln>
            <a:solidFill>
              <a:schemeClr val="bg1">
                <a:lumMod val="50000"/>
              </a:schemeClr>
            </a:solidFill>
          </a:ln>
        </p:spPr>
      </p:pic>
      <p:sp>
        <p:nvSpPr>
          <p:cNvPr id="20" name="Right Arrow 20"/>
          <p:cNvSpPr/>
          <p:nvPr/>
        </p:nvSpPr>
        <p:spPr>
          <a:xfrm>
            <a:off x="4267200" y="260179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5" name="Right Arrow 20"/>
          <p:cNvSpPr/>
          <p:nvPr/>
        </p:nvSpPr>
        <p:spPr>
          <a:xfrm rot="5400000">
            <a:off x="5799375"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B5658F0-7C9D-4BB3-B8B0-4F0A963A84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3D0B416-ED48-459D-ADA0-D923534E921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A59CA62-5CB7-4FDD-8821-3BDC8726BE31}"/>
              </a:ext>
            </a:extLst>
          </p:cNvPr>
          <p:cNvSpPr>
            <a:spLocks noGrp="1"/>
          </p:cNvSpPr>
          <p:nvPr>
            <p:ph type="sldNum" sz="quarter" idx="4"/>
          </p:nvPr>
        </p:nvSpPr>
        <p:spPr/>
        <p:txBody>
          <a:bodyPr/>
          <a:lstStyle/>
          <a:p>
            <a:fld id="{28B83BC3-069B-46AF-A4E6-C99928E1A4FA}" type="slidenum">
              <a:rPr lang="en-US" smtClean="0"/>
              <a:pPr/>
              <a:t>1094</a:t>
            </a:fld>
            <a:endParaRPr lang="en-US" dirty="0"/>
          </a:p>
        </p:txBody>
      </p:sp>
    </p:spTree>
    <p:custDataLst>
      <p:tags r:id="rId1"/>
    </p:custDataLst>
    <p:extLst>
      <p:ext uri="{BB962C8B-B14F-4D97-AF65-F5344CB8AC3E}">
        <p14:creationId xmlns:p14="http://schemas.microsoft.com/office/powerpoint/2010/main" val="659152344"/>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lstStyle/>
          <a:p>
            <a:r>
              <a:rPr lang="en-US" dirty="0"/>
              <a:t>Use Minitab to Run a Fractional Factorial Experiment </a:t>
            </a:r>
          </a:p>
        </p:txBody>
      </p:sp>
      <p:sp>
        <p:nvSpPr>
          <p:cNvPr id="3" name="Content Placeholder 2"/>
          <p:cNvSpPr>
            <a:spLocks noGrp="1"/>
          </p:cNvSpPr>
          <p:nvPr>
            <p:ph idx="1"/>
          </p:nvPr>
        </p:nvSpPr>
        <p:spPr>
          <a:xfrm>
            <a:off x="609600" y="1143000"/>
            <a:ext cx="10442448" cy="5486400"/>
          </a:xfrm>
        </p:spPr>
        <p:txBody>
          <a:bodyPr/>
          <a:lstStyle/>
          <a:p>
            <a:r>
              <a:rPr lang="en-US" dirty="0"/>
              <a:t>Step 1.2 (optional): Define the names and the levels for individual factors</a:t>
            </a:r>
          </a:p>
          <a:p>
            <a:pPr marL="1234440" lvl="2" indent="-457200">
              <a:buFont typeface="+mj-lt"/>
              <a:buAutoNum type="arabicParenR"/>
            </a:pPr>
            <a:r>
              <a:rPr lang="en-US" dirty="0"/>
              <a:t>Click on the “Factors” button in the window “Create Factorial Design” and a new window named “Create Factorial Design – Factors” appears.</a:t>
            </a:r>
          </a:p>
          <a:p>
            <a:pPr marL="1234440" lvl="2" indent="-457200">
              <a:buFont typeface="+mj-lt"/>
              <a:buAutoNum type="arabicParenR"/>
            </a:pPr>
            <a:r>
              <a:rPr lang="en-US" dirty="0"/>
              <a:t>Enter the names and the levels for individual factors. In this example, we keep the default names and levels for factors A, B, and C.</a:t>
            </a:r>
          </a:p>
          <a:p>
            <a:pPr lvl="1"/>
            <a:endParaRPr lang="en-US" dirty="0"/>
          </a:p>
        </p:txBody>
      </p:sp>
      <p:pic>
        <p:nvPicPr>
          <p:cNvPr id="5" name="Picture 4"/>
          <p:cNvPicPr>
            <a:picLocks noChangeAspect="1"/>
          </p:cNvPicPr>
          <p:nvPr/>
        </p:nvPicPr>
        <p:blipFill>
          <a:blip r:embed="rId4"/>
          <a:stretch>
            <a:fillRect/>
          </a:stretch>
        </p:blipFill>
        <p:spPr>
          <a:xfrm>
            <a:off x="3201924" y="3216088"/>
            <a:ext cx="5257800" cy="3375212"/>
          </a:xfrm>
          <a:prstGeom prst="rect">
            <a:avLst/>
          </a:prstGeom>
        </p:spPr>
      </p:pic>
      <p:sp>
        <p:nvSpPr>
          <p:cNvPr id="4" name="Date Placeholder 3">
            <a:extLst>
              <a:ext uri="{FF2B5EF4-FFF2-40B4-BE49-F238E27FC236}">
                <a16:creationId xmlns:a16="http://schemas.microsoft.com/office/drawing/2014/main" id="{888E3943-14C5-4393-880C-6182E287951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F25E356-18CB-43B3-87FE-7F89408D2C46}"/>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95C1A71C-BE58-4505-B942-613839560E73}"/>
              </a:ext>
            </a:extLst>
          </p:cNvPr>
          <p:cNvSpPr>
            <a:spLocks noGrp="1"/>
          </p:cNvSpPr>
          <p:nvPr>
            <p:ph type="sldNum" sz="quarter" idx="4"/>
          </p:nvPr>
        </p:nvSpPr>
        <p:spPr/>
        <p:txBody>
          <a:bodyPr/>
          <a:lstStyle/>
          <a:p>
            <a:fld id="{28B83BC3-069B-46AF-A4E6-C99928E1A4FA}" type="slidenum">
              <a:rPr lang="en-US" smtClean="0"/>
              <a:pPr/>
              <a:t>1095</a:t>
            </a:fld>
            <a:endParaRPr lang="en-US" dirty="0"/>
          </a:p>
        </p:txBody>
      </p:sp>
    </p:spTree>
    <p:custDataLst>
      <p:tags r:id="rId1"/>
    </p:custDataLst>
    <p:extLst>
      <p:ext uri="{BB962C8B-B14F-4D97-AF65-F5344CB8AC3E}">
        <p14:creationId xmlns:p14="http://schemas.microsoft.com/office/powerpoint/2010/main" val="1115230181"/>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2: Run the experiment in Run Order and record the response in a new column labeled “Y”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Fractional.mtw</a:t>
            </a:r>
            <a:r>
              <a:rPr lang="en-US" dirty="0"/>
              <a:t>”. The results of the experiment have been recorded in this file. </a:t>
            </a:r>
          </a:p>
        </p:txBody>
      </p:sp>
      <p:pic>
        <p:nvPicPr>
          <p:cNvPr id="5" name="Picture 4"/>
          <p:cNvPicPr>
            <a:picLocks noChangeAspect="1"/>
          </p:cNvPicPr>
          <p:nvPr/>
        </p:nvPicPr>
        <p:blipFill>
          <a:blip r:embed="rId4"/>
          <a:stretch>
            <a:fillRect/>
          </a:stretch>
        </p:blipFill>
        <p:spPr>
          <a:xfrm>
            <a:off x="3701405" y="2018377"/>
            <a:ext cx="3976390" cy="1721243"/>
          </a:xfrm>
          <a:prstGeom prst="rect">
            <a:avLst/>
          </a:prstGeom>
          <a:ln>
            <a:solidFill>
              <a:schemeClr val="bg1">
                <a:lumMod val="75000"/>
              </a:schemeClr>
            </a:solidFill>
          </a:ln>
        </p:spPr>
      </p:pic>
      <p:pic>
        <p:nvPicPr>
          <p:cNvPr id="6" name="Picture 5"/>
          <p:cNvPicPr>
            <a:picLocks noChangeAspect="1"/>
          </p:cNvPicPr>
          <p:nvPr/>
        </p:nvPicPr>
        <p:blipFill>
          <a:blip r:embed="rId5"/>
          <a:stretch>
            <a:fillRect/>
          </a:stretch>
        </p:blipFill>
        <p:spPr>
          <a:xfrm>
            <a:off x="3596338" y="4614996"/>
            <a:ext cx="4389723" cy="1938204"/>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9E930B62-D1BA-4CFD-B012-0A8E0084914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ABB9B9E-6DAD-4B6E-92E3-A77E763CBDBB}"/>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505AE78E-71AA-4CD0-97F7-5A2B24F5CA74}"/>
              </a:ext>
            </a:extLst>
          </p:cNvPr>
          <p:cNvSpPr>
            <a:spLocks noGrp="1"/>
          </p:cNvSpPr>
          <p:nvPr>
            <p:ph type="sldNum" sz="quarter" idx="4"/>
          </p:nvPr>
        </p:nvSpPr>
        <p:spPr/>
        <p:txBody>
          <a:bodyPr/>
          <a:lstStyle/>
          <a:p>
            <a:fld id="{28B83BC3-069B-46AF-A4E6-C99928E1A4FA}" type="slidenum">
              <a:rPr lang="en-US" smtClean="0"/>
              <a:pPr/>
              <a:t>1096</a:t>
            </a:fld>
            <a:endParaRPr lang="en-US" dirty="0"/>
          </a:p>
        </p:txBody>
      </p:sp>
    </p:spTree>
    <p:custDataLst>
      <p:tags r:id="rId1"/>
    </p:custDataLst>
    <p:extLst>
      <p:ext uri="{BB962C8B-B14F-4D97-AF65-F5344CB8AC3E}">
        <p14:creationId xmlns:p14="http://schemas.microsoft.com/office/powerpoint/2010/main" val="1751653109"/>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3: Fit the model using the experiment results</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“Storage” button and another new window named “Analyze Factorial Design – Storage” pops up.</a:t>
            </a:r>
          </a:p>
          <a:p>
            <a:pPr lvl="2"/>
            <a:r>
              <a:rPr lang="en-US" dirty="0"/>
              <a:t>Check the box “Fits” and “Residuals” so that both fitted responses and the residuals would be saved in the data table.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endParaRPr lang="en-US" dirty="0"/>
          </a:p>
        </p:txBody>
      </p:sp>
      <p:sp>
        <p:nvSpPr>
          <p:cNvPr id="4" name="Date Placeholder 3">
            <a:extLst>
              <a:ext uri="{FF2B5EF4-FFF2-40B4-BE49-F238E27FC236}">
                <a16:creationId xmlns:a16="http://schemas.microsoft.com/office/drawing/2014/main" id="{7EDFD727-60D7-4F4B-A916-47ACED1BD5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E959B8-13A1-4815-88C7-469CE96329F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E7F8E7C-A1DF-453D-A53F-27744AE70FD3}"/>
              </a:ext>
            </a:extLst>
          </p:cNvPr>
          <p:cNvSpPr>
            <a:spLocks noGrp="1"/>
          </p:cNvSpPr>
          <p:nvPr>
            <p:ph type="sldNum" sz="quarter" idx="4"/>
          </p:nvPr>
        </p:nvSpPr>
        <p:spPr/>
        <p:txBody>
          <a:bodyPr/>
          <a:lstStyle/>
          <a:p>
            <a:fld id="{28B83BC3-069B-46AF-A4E6-C99928E1A4FA}" type="slidenum">
              <a:rPr lang="en-US" smtClean="0"/>
              <a:pPr/>
              <a:t>1097</a:t>
            </a:fld>
            <a:endParaRPr lang="en-US" dirty="0"/>
          </a:p>
        </p:txBody>
      </p:sp>
    </p:spTree>
    <p:custDataLst>
      <p:tags r:id="rId1"/>
    </p:custDataLst>
    <p:extLst>
      <p:ext uri="{BB962C8B-B14F-4D97-AF65-F5344CB8AC3E}">
        <p14:creationId xmlns:p14="http://schemas.microsoft.com/office/powerpoint/2010/main" val="2018585481"/>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6303334" y="2514600"/>
            <a:ext cx="4859130" cy="2514600"/>
          </a:xfrm>
          <a:prstGeom prst="rect">
            <a:avLst/>
          </a:prstGeom>
        </p:spPr>
      </p:pic>
      <p:pic>
        <p:nvPicPr>
          <p:cNvPr id="5" name="Picture 4"/>
          <p:cNvPicPr>
            <a:picLocks noChangeAspect="1"/>
          </p:cNvPicPr>
          <p:nvPr/>
        </p:nvPicPr>
        <p:blipFill>
          <a:blip r:embed="rId5"/>
          <a:stretch>
            <a:fillRect/>
          </a:stretch>
        </p:blipFill>
        <p:spPr>
          <a:xfrm>
            <a:off x="185011" y="1828800"/>
            <a:ext cx="6042238" cy="3810000"/>
          </a:xfrm>
          <a:prstGeom prst="rect">
            <a:avLst/>
          </a:prstGeom>
        </p:spPr>
      </p:pic>
      <p:sp>
        <p:nvSpPr>
          <p:cNvPr id="22" name="Right Arrow 21"/>
          <p:cNvSpPr/>
          <p:nvPr/>
        </p:nvSpPr>
        <p:spPr>
          <a:xfrm>
            <a:off x="6031376" y="35814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D908FC-28BC-4B9D-8734-FE781839C41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62188BD-1F9B-4653-ADDB-6449F2875B8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09F3E55F-9C19-4BAB-BEE2-077361106F3C}"/>
              </a:ext>
            </a:extLst>
          </p:cNvPr>
          <p:cNvSpPr>
            <a:spLocks noGrp="1"/>
          </p:cNvSpPr>
          <p:nvPr>
            <p:ph type="sldNum" sz="quarter" idx="4"/>
          </p:nvPr>
        </p:nvSpPr>
        <p:spPr/>
        <p:txBody>
          <a:bodyPr/>
          <a:lstStyle/>
          <a:p>
            <a:fld id="{28B83BC3-069B-46AF-A4E6-C99928E1A4FA}" type="slidenum">
              <a:rPr lang="en-US" smtClean="0"/>
              <a:pPr/>
              <a:t>1098</a:t>
            </a:fld>
            <a:endParaRPr lang="en-US" dirty="0"/>
          </a:p>
        </p:txBody>
      </p:sp>
    </p:spTree>
    <p:custDataLst>
      <p:tags r:id="rId1"/>
    </p:custDataLst>
    <p:extLst>
      <p:ext uri="{BB962C8B-B14F-4D97-AF65-F5344CB8AC3E}">
        <p14:creationId xmlns:p14="http://schemas.microsoft.com/office/powerpoint/2010/main" val="3232504497"/>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4: Analyze the model results</a:t>
            </a:r>
          </a:p>
          <a:p>
            <a:pPr marL="1234440" lvl="2" indent="-457200">
              <a:buFont typeface="+mj-lt"/>
              <a:buAutoNum type="arabicParenR"/>
            </a:pPr>
            <a:r>
              <a:rPr lang="en-US" dirty="0"/>
              <a:t>Check whether the model is statistically significant.</a:t>
            </a:r>
          </a:p>
          <a:p>
            <a:pPr marL="1234440" lvl="2" indent="-457200">
              <a:buFont typeface="+mj-lt"/>
              <a:buAutoNum type="arabicParenR"/>
            </a:pPr>
            <a:r>
              <a:rPr lang="en-US" dirty="0"/>
              <a:t>Check which factors are insignificant.</a:t>
            </a:r>
          </a:p>
          <a:p>
            <a:pPr marL="1234440" lvl="2" indent="-457200">
              <a:buFont typeface="+mj-lt"/>
              <a:buAutoNum type="arabicParenR"/>
            </a:pPr>
            <a:r>
              <a:rPr lang="en-US" dirty="0"/>
              <a:t>If any independent variables are not significant, remove them one at a time and rerun the model until all the independent variables in the model are significant.</a:t>
            </a:r>
          </a:p>
          <a:p>
            <a:endParaRPr lang="en-US" dirty="0"/>
          </a:p>
        </p:txBody>
      </p:sp>
      <p:sp>
        <p:nvSpPr>
          <p:cNvPr id="4" name="Date Placeholder 3">
            <a:extLst>
              <a:ext uri="{FF2B5EF4-FFF2-40B4-BE49-F238E27FC236}">
                <a16:creationId xmlns:a16="http://schemas.microsoft.com/office/drawing/2014/main" id="{8350508B-BA86-4FF2-BBA5-ADAD7E39E2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10105AB-0160-4426-A5D8-0050DF50211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5C3F006-B407-416D-8F39-D4F965AEF1F8}"/>
              </a:ext>
            </a:extLst>
          </p:cNvPr>
          <p:cNvSpPr>
            <a:spLocks noGrp="1"/>
          </p:cNvSpPr>
          <p:nvPr>
            <p:ph type="sldNum" sz="quarter" idx="4"/>
          </p:nvPr>
        </p:nvSpPr>
        <p:spPr/>
        <p:txBody>
          <a:bodyPr/>
          <a:lstStyle/>
          <a:p>
            <a:fld id="{28B83BC3-069B-46AF-A4E6-C99928E1A4FA}" type="slidenum">
              <a:rPr lang="en-US" smtClean="0"/>
              <a:pPr/>
              <a:t>1099</a:t>
            </a:fld>
            <a:endParaRPr lang="en-US" dirty="0"/>
          </a:p>
        </p:txBody>
      </p:sp>
    </p:spTree>
    <p:custDataLst>
      <p:tags r:id="rId1"/>
    </p:custDataLst>
    <p:extLst>
      <p:ext uri="{BB962C8B-B14F-4D97-AF65-F5344CB8AC3E}">
        <p14:creationId xmlns:p14="http://schemas.microsoft.com/office/powerpoint/2010/main" val="157630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3" name="Date Placeholder 2">
            <a:extLst>
              <a:ext uri="{FF2B5EF4-FFF2-40B4-BE49-F238E27FC236}">
                <a16:creationId xmlns:a16="http://schemas.microsoft.com/office/drawing/2014/main" id="{C5A3F68B-4CA4-41BF-A5D2-1A2F1636BEBD}"/>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6369C06-ED28-44F7-B66E-6562EC6E4DE8}"/>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2C361DF2-12E4-46D0-B4E6-E678368274D7}"/>
              </a:ext>
            </a:extLst>
          </p:cNvPr>
          <p:cNvSpPr>
            <a:spLocks noGrp="1"/>
          </p:cNvSpPr>
          <p:nvPr>
            <p:ph type="sldNum" sz="quarter" idx="4"/>
          </p:nvPr>
        </p:nvSpPr>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4" name="Date Placeholder 3">
            <a:extLst>
              <a:ext uri="{FF2B5EF4-FFF2-40B4-BE49-F238E27FC236}">
                <a16:creationId xmlns:a16="http://schemas.microsoft.com/office/drawing/2014/main" id="{2AD918B9-0E45-4618-9042-DADFD327249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7A93126-5A9E-4F27-A75C-90D666CFA7B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6BA3BC8B-787D-4712-A610-1316AA571040}"/>
              </a:ext>
            </a:extLst>
          </p:cNvPr>
          <p:cNvSpPr>
            <a:spLocks noGrp="1"/>
          </p:cNvSpPr>
          <p:nvPr>
            <p:ph type="sldNum" sz="quarter" idx="4"/>
          </p:nvPr>
        </p:nvSpPr>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5105400" cy="5486400"/>
          </a:xfrm>
        </p:spPr>
        <p:txBody>
          <a:bodyPr/>
          <a:lstStyle/>
          <a:p>
            <a:r>
              <a:rPr lang="en-US" dirty="0"/>
              <a:t>The p-value of factor B is greater than the alpha level (0.05), so it is not statistically significant.</a:t>
            </a:r>
          </a:p>
          <a:p>
            <a:endParaRPr lang="en-US" dirty="0"/>
          </a:p>
          <a:p>
            <a:r>
              <a:rPr lang="en-US" dirty="0"/>
              <a:t>Next, we need to remove factor B and rerun the model.</a:t>
            </a:r>
          </a:p>
        </p:txBody>
      </p:sp>
      <p:pic>
        <p:nvPicPr>
          <p:cNvPr id="4" name="Picture 3"/>
          <p:cNvPicPr>
            <a:picLocks noChangeAspect="1"/>
          </p:cNvPicPr>
          <p:nvPr/>
        </p:nvPicPr>
        <p:blipFill>
          <a:blip r:embed="rId4"/>
          <a:stretch>
            <a:fillRect/>
          </a:stretch>
        </p:blipFill>
        <p:spPr>
          <a:xfrm>
            <a:off x="6096000" y="1143000"/>
            <a:ext cx="4324195" cy="5318760"/>
          </a:xfrm>
          <a:prstGeom prst="rect">
            <a:avLst/>
          </a:prstGeom>
        </p:spPr>
      </p:pic>
      <p:sp>
        <p:nvSpPr>
          <p:cNvPr id="3" name="Date Placeholder 2">
            <a:extLst>
              <a:ext uri="{FF2B5EF4-FFF2-40B4-BE49-F238E27FC236}">
                <a16:creationId xmlns:a16="http://schemas.microsoft.com/office/drawing/2014/main" id="{C4C5E42D-455B-4DCD-A85F-92E68A75C86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292452-9802-4C59-8E72-AD3AE609A830}"/>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B004B8BD-F2AF-44BA-A7F1-6FF46A87F162}"/>
              </a:ext>
            </a:extLst>
          </p:cNvPr>
          <p:cNvSpPr>
            <a:spLocks noGrp="1"/>
          </p:cNvSpPr>
          <p:nvPr>
            <p:ph type="sldNum" sz="quarter" idx="4"/>
          </p:nvPr>
        </p:nvSpPr>
        <p:spPr/>
        <p:txBody>
          <a:bodyPr/>
          <a:lstStyle/>
          <a:p>
            <a:fld id="{28B83BC3-069B-46AF-A4E6-C99928E1A4FA}" type="slidenum">
              <a:rPr lang="en-US" smtClean="0"/>
              <a:pPr/>
              <a:t>1100</a:t>
            </a:fld>
            <a:endParaRPr lang="en-US" dirty="0"/>
          </a:p>
        </p:txBody>
      </p:sp>
    </p:spTree>
    <p:custDataLst>
      <p:tags r:id="rId1"/>
    </p:custDataLst>
    <p:extLst>
      <p:ext uri="{BB962C8B-B14F-4D97-AF65-F5344CB8AC3E}">
        <p14:creationId xmlns:p14="http://schemas.microsoft.com/office/powerpoint/2010/main" val="2781469329"/>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sp>
        <p:nvSpPr>
          <p:cNvPr id="13" name="Content Placeholder 2"/>
          <p:cNvSpPr>
            <a:spLocks noGrp="1"/>
          </p:cNvSpPr>
          <p:nvPr>
            <p:ph idx="1"/>
          </p:nvPr>
        </p:nvSpPr>
        <p:spPr/>
        <p:txBody>
          <a:bodyPr/>
          <a:lstStyle/>
          <a:p>
            <a:r>
              <a:rPr lang="en-US" dirty="0"/>
              <a:t>In this example, since factor B is not statistically significant, it needs to be removed from the model.</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“Terms” button and another new window named “Analyze Factorial Design – Terms” pops up.</a:t>
            </a:r>
          </a:p>
          <a:p>
            <a:pPr lvl="2"/>
            <a:r>
              <a:rPr lang="en-US" dirty="0"/>
              <a:t>Deselect the factor “B:B” from the box “Selected Terms.”</a:t>
            </a:r>
          </a:p>
          <a:p>
            <a:pPr lvl="2"/>
            <a:r>
              <a:rPr lang="en-US" dirty="0"/>
              <a:t>Click “OK” in the window “Analyze Factorial Design – Terms.”</a:t>
            </a:r>
          </a:p>
          <a:p>
            <a:pPr lvl="2"/>
            <a:r>
              <a:rPr lang="en-US" dirty="0"/>
              <a:t>Click “OK” in the window “Analyze Factorial Design.”</a:t>
            </a:r>
          </a:p>
          <a:p>
            <a:pPr lvl="2"/>
            <a:r>
              <a:rPr lang="en-US" dirty="0"/>
              <a:t>The DOE analysis results appear in the session window.</a:t>
            </a:r>
          </a:p>
        </p:txBody>
      </p:sp>
      <p:sp>
        <p:nvSpPr>
          <p:cNvPr id="3" name="Date Placeholder 2">
            <a:extLst>
              <a:ext uri="{FF2B5EF4-FFF2-40B4-BE49-F238E27FC236}">
                <a16:creationId xmlns:a16="http://schemas.microsoft.com/office/drawing/2014/main" id="{194E1FB5-3675-4BDE-BE39-3FF83E6FF54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3C4F879-60EA-4410-8B8C-BA70372DD29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9AFF405-790B-4799-A757-9F81B78C9D97}"/>
              </a:ext>
            </a:extLst>
          </p:cNvPr>
          <p:cNvSpPr>
            <a:spLocks noGrp="1"/>
          </p:cNvSpPr>
          <p:nvPr>
            <p:ph type="sldNum" sz="quarter" idx="4"/>
          </p:nvPr>
        </p:nvSpPr>
        <p:spPr/>
        <p:txBody>
          <a:bodyPr/>
          <a:lstStyle/>
          <a:p>
            <a:fld id="{28B83BC3-069B-46AF-A4E6-C99928E1A4FA}" type="slidenum">
              <a:rPr lang="en-US" smtClean="0"/>
              <a:pPr/>
              <a:t>1101</a:t>
            </a:fld>
            <a:endParaRPr lang="en-US" dirty="0"/>
          </a:p>
        </p:txBody>
      </p:sp>
    </p:spTree>
    <p:custDataLst>
      <p:tags r:id="rId1"/>
    </p:custDataLst>
    <p:extLst>
      <p:ext uri="{BB962C8B-B14F-4D97-AF65-F5344CB8AC3E}">
        <p14:creationId xmlns:p14="http://schemas.microsoft.com/office/powerpoint/2010/main" val="208739412"/>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5835501" y="2064486"/>
            <a:ext cx="5250217" cy="3606209"/>
          </a:xfrm>
          <a:prstGeom prst="rect">
            <a:avLst/>
          </a:prstGeom>
        </p:spPr>
      </p:pic>
      <p:pic>
        <p:nvPicPr>
          <p:cNvPr id="8" name="Picture 7"/>
          <p:cNvPicPr>
            <a:picLocks noChangeAspect="1"/>
          </p:cNvPicPr>
          <p:nvPr/>
        </p:nvPicPr>
        <p:blipFill>
          <a:blip r:embed="rId5"/>
          <a:stretch>
            <a:fillRect/>
          </a:stretch>
        </p:blipFill>
        <p:spPr>
          <a:xfrm>
            <a:off x="205565" y="2133600"/>
            <a:ext cx="5562600" cy="3507559"/>
          </a:xfrm>
          <a:prstGeom prst="rect">
            <a:avLst/>
          </a:prstGeom>
        </p:spPr>
      </p:pic>
      <p:sp>
        <p:nvSpPr>
          <p:cNvPr id="16" name="Right Arrow 15"/>
          <p:cNvSpPr/>
          <p:nvPr/>
        </p:nvSpPr>
        <p:spPr>
          <a:xfrm>
            <a:off x="5551967" y="37789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8AA86BD-9751-4BD2-A419-B37B452A47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F08549B-02DD-4DC3-8B98-FEC8BCD7C31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0B62C27-712E-4104-BB50-1495130C250C}"/>
              </a:ext>
            </a:extLst>
          </p:cNvPr>
          <p:cNvSpPr>
            <a:spLocks noGrp="1"/>
          </p:cNvSpPr>
          <p:nvPr>
            <p:ph type="sldNum" sz="quarter" idx="4"/>
          </p:nvPr>
        </p:nvSpPr>
        <p:spPr/>
        <p:txBody>
          <a:bodyPr/>
          <a:lstStyle/>
          <a:p>
            <a:fld id="{28B83BC3-069B-46AF-A4E6-C99928E1A4FA}" type="slidenum">
              <a:rPr lang="en-US" smtClean="0"/>
              <a:pPr/>
              <a:t>1102</a:t>
            </a:fld>
            <a:endParaRPr lang="en-US" dirty="0"/>
          </a:p>
        </p:txBody>
      </p:sp>
    </p:spTree>
    <p:custDataLst>
      <p:tags r:id="rId1"/>
    </p:custDataLst>
    <p:extLst>
      <p:ext uri="{BB962C8B-B14F-4D97-AF65-F5344CB8AC3E}">
        <p14:creationId xmlns:p14="http://schemas.microsoft.com/office/powerpoint/2010/main" val="3008289942"/>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4648200" cy="5486400"/>
          </a:xfrm>
        </p:spPr>
        <p:txBody>
          <a:bodyPr/>
          <a:lstStyle/>
          <a:p>
            <a:r>
              <a:rPr lang="en-US" dirty="0"/>
              <a:t>The p-values of all the independent variables are smaller than 0.05. There is no need to remove any independent variables from the model. </a:t>
            </a:r>
          </a:p>
          <a:p>
            <a:endParaRPr lang="en-US" dirty="0"/>
          </a:p>
        </p:txBody>
      </p:sp>
      <p:pic>
        <p:nvPicPr>
          <p:cNvPr id="4" name="Picture 3"/>
          <p:cNvPicPr>
            <a:picLocks noChangeAspect="1"/>
          </p:cNvPicPr>
          <p:nvPr/>
        </p:nvPicPr>
        <p:blipFill>
          <a:blip r:embed="rId4"/>
          <a:stretch>
            <a:fillRect/>
          </a:stretch>
        </p:blipFill>
        <p:spPr>
          <a:xfrm>
            <a:off x="5740400" y="1140142"/>
            <a:ext cx="4008120" cy="5260658"/>
          </a:xfrm>
          <a:prstGeom prst="rect">
            <a:avLst/>
          </a:prstGeom>
        </p:spPr>
      </p:pic>
      <p:sp>
        <p:nvSpPr>
          <p:cNvPr id="3" name="Date Placeholder 2">
            <a:extLst>
              <a:ext uri="{FF2B5EF4-FFF2-40B4-BE49-F238E27FC236}">
                <a16:creationId xmlns:a16="http://schemas.microsoft.com/office/drawing/2014/main" id="{4A0803C6-CC37-42F3-84C3-24A030BD92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726746-3B3E-4496-A0F6-C735912F269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A4B0ACB8-3E2C-4121-ADB5-73F5863EDC59}"/>
              </a:ext>
            </a:extLst>
          </p:cNvPr>
          <p:cNvSpPr>
            <a:spLocks noGrp="1"/>
          </p:cNvSpPr>
          <p:nvPr>
            <p:ph type="sldNum" sz="quarter" idx="4"/>
          </p:nvPr>
        </p:nvSpPr>
        <p:spPr/>
        <p:txBody>
          <a:bodyPr/>
          <a:lstStyle/>
          <a:p>
            <a:fld id="{28B83BC3-069B-46AF-A4E6-C99928E1A4FA}" type="slidenum">
              <a:rPr lang="en-US" smtClean="0"/>
              <a:pPr/>
              <a:t>1103</a:t>
            </a:fld>
            <a:endParaRPr lang="en-US" dirty="0"/>
          </a:p>
        </p:txBody>
      </p:sp>
    </p:spTree>
    <p:custDataLst>
      <p:tags r:id="rId1"/>
    </p:custDataLst>
    <p:extLst>
      <p:ext uri="{BB962C8B-B14F-4D97-AF65-F5344CB8AC3E}">
        <p14:creationId xmlns:p14="http://schemas.microsoft.com/office/powerpoint/2010/main" val="187630944"/>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 Conduct residuals analysis to ensure that the residuals of the model satisfy the following criteria.</a:t>
            </a:r>
          </a:p>
          <a:p>
            <a:pPr lvl="2"/>
            <a:r>
              <a:rPr lang="en-US" dirty="0"/>
              <a:t>Their mean is equal to zero.</a:t>
            </a:r>
          </a:p>
          <a:p>
            <a:pPr lvl="2"/>
            <a:r>
              <a:rPr lang="en-US" dirty="0"/>
              <a:t>They are normally distributed.</a:t>
            </a:r>
          </a:p>
          <a:p>
            <a:pPr lvl="2"/>
            <a:r>
              <a:rPr lang="en-US" dirty="0"/>
              <a:t>They are independent.</a:t>
            </a:r>
          </a:p>
          <a:p>
            <a:pPr lvl="2"/>
            <a:r>
              <a:rPr lang="en-US" dirty="0"/>
              <a:t>There is equal variance across the fitted response values.</a:t>
            </a:r>
          </a:p>
          <a:p>
            <a:endParaRPr lang="en-US" dirty="0"/>
          </a:p>
          <a:p>
            <a:endParaRPr lang="en-US" dirty="0"/>
          </a:p>
        </p:txBody>
      </p:sp>
      <p:sp>
        <p:nvSpPr>
          <p:cNvPr id="4" name="Date Placeholder 3">
            <a:extLst>
              <a:ext uri="{FF2B5EF4-FFF2-40B4-BE49-F238E27FC236}">
                <a16:creationId xmlns:a16="http://schemas.microsoft.com/office/drawing/2014/main" id="{FF60AA0F-C03E-4799-932A-2267CDB7431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4FD776-A9FE-45BF-A246-AA6C2F09A0F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C5B1EBF-8B34-4AE0-983B-25816B72E8D1}"/>
              </a:ext>
            </a:extLst>
          </p:cNvPr>
          <p:cNvSpPr>
            <a:spLocks noGrp="1"/>
          </p:cNvSpPr>
          <p:nvPr>
            <p:ph type="sldNum" sz="quarter" idx="4"/>
          </p:nvPr>
        </p:nvSpPr>
        <p:spPr/>
        <p:txBody>
          <a:bodyPr/>
          <a:lstStyle/>
          <a:p>
            <a:fld id="{28B83BC3-069B-46AF-A4E6-C99928E1A4FA}" type="slidenum">
              <a:rPr lang="en-US" smtClean="0"/>
              <a:pPr/>
              <a:t>1104</a:t>
            </a:fld>
            <a:endParaRPr lang="en-US" dirty="0"/>
          </a:p>
        </p:txBody>
      </p:sp>
    </p:spTree>
    <p:custDataLst>
      <p:tags r:id="rId1"/>
    </p:custDataLst>
    <p:extLst>
      <p:ext uri="{BB962C8B-B14F-4D97-AF65-F5344CB8AC3E}">
        <p14:creationId xmlns:p14="http://schemas.microsoft.com/office/powerpoint/2010/main" val="3973740168"/>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5.1: Check whether residuals are normally distributed with mean equal to zero.</a:t>
            </a:r>
          </a:p>
          <a:p>
            <a:pPr lvl="2"/>
            <a:r>
              <a:rPr lang="en-US" dirty="0"/>
              <a:t>Click Stat → Basic Statistics → Graphical Summary.</a:t>
            </a:r>
          </a:p>
          <a:p>
            <a:pPr lvl="2"/>
            <a:r>
              <a:rPr lang="en-US" dirty="0"/>
              <a:t>A new window named “Graphical Summary” appears.</a:t>
            </a:r>
          </a:p>
          <a:p>
            <a:pPr lvl="2"/>
            <a:r>
              <a:rPr lang="en-US" dirty="0"/>
              <a:t>Select “RESI2” as the “Variables.”</a:t>
            </a:r>
          </a:p>
          <a:p>
            <a:pPr lvl="2"/>
            <a:r>
              <a:rPr lang="en-US" dirty="0"/>
              <a:t>Click “OK.”</a:t>
            </a:r>
          </a:p>
          <a:p>
            <a:pPr lvl="2"/>
            <a:r>
              <a:rPr lang="en-US" dirty="0"/>
              <a:t>The histogram and the normality test of the residuals appear in the newly-generated window.</a:t>
            </a:r>
          </a:p>
          <a:p>
            <a:pPr lvl="2"/>
            <a:r>
              <a:rPr lang="en-US" dirty="0"/>
              <a:t>If the p-value of the normality test is greater than the alpha level (0.05), the residuals are normally distributed.</a:t>
            </a:r>
          </a:p>
          <a:p>
            <a:pPr lvl="1"/>
            <a:endParaRPr lang="en-US" dirty="0"/>
          </a:p>
          <a:p>
            <a:pPr lvl="1"/>
            <a:endParaRPr lang="en-US" dirty="0"/>
          </a:p>
        </p:txBody>
      </p:sp>
      <p:sp>
        <p:nvSpPr>
          <p:cNvPr id="4" name="Date Placeholder 3">
            <a:extLst>
              <a:ext uri="{FF2B5EF4-FFF2-40B4-BE49-F238E27FC236}">
                <a16:creationId xmlns:a16="http://schemas.microsoft.com/office/drawing/2014/main" id="{F776B8B5-AF0B-458E-8E3F-85585AB9E0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8F0CA6-5B71-4B8E-B5FD-3B4DCFDC794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7690359-6047-4D77-81BE-4C03707FDAC2}"/>
              </a:ext>
            </a:extLst>
          </p:cNvPr>
          <p:cNvSpPr>
            <a:spLocks noGrp="1"/>
          </p:cNvSpPr>
          <p:nvPr>
            <p:ph type="sldNum" sz="quarter" idx="4"/>
          </p:nvPr>
        </p:nvSpPr>
        <p:spPr/>
        <p:txBody>
          <a:bodyPr/>
          <a:lstStyle/>
          <a:p>
            <a:fld id="{28B83BC3-069B-46AF-A4E6-C99928E1A4FA}" type="slidenum">
              <a:rPr lang="en-US" smtClean="0"/>
              <a:pPr/>
              <a:t>1105</a:t>
            </a:fld>
            <a:endParaRPr lang="en-US" dirty="0"/>
          </a:p>
        </p:txBody>
      </p:sp>
    </p:spTree>
    <p:custDataLst>
      <p:tags r:id="rId1"/>
    </p:custDataLst>
    <p:extLst>
      <p:ext uri="{BB962C8B-B14F-4D97-AF65-F5344CB8AC3E}">
        <p14:creationId xmlns:p14="http://schemas.microsoft.com/office/powerpoint/2010/main" val="317321526"/>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Use Minitab to Run a Fractional Factorial Experiment </a:t>
            </a:r>
          </a:p>
        </p:txBody>
      </p:sp>
      <p:pic>
        <p:nvPicPr>
          <p:cNvPr id="6" name="Picture 5"/>
          <p:cNvPicPr>
            <a:picLocks noChangeAspect="1"/>
          </p:cNvPicPr>
          <p:nvPr/>
        </p:nvPicPr>
        <p:blipFill>
          <a:blip r:embed="rId4"/>
          <a:stretch>
            <a:fillRect/>
          </a:stretch>
        </p:blipFill>
        <p:spPr>
          <a:xfrm>
            <a:off x="3200400" y="1108210"/>
            <a:ext cx="5334000" cy="5509671"/>
          </a:xfrm>
          <a:prstGeom prst="rect">
            <a:avLst/>
          </a:prstGeom>
        </p:spPr>
      </p:pic>
      <p:sp>
        <p:nvSpPr>
          <p:cNvPr id="3" name="Date Placeholder 2">
            <a:extLst>
              <a:ext uri="{FF2B5EF4-FFF2-40B4-BE49-F238E27FC236}">
                <a16:creationId xmlns:a16="http://schemas.microsoft.com/office/drawing/2014/main" id="{2C56CA1D-A1AE-45C3-9BA3-6D4F8A5959D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B000941-32E0-4BC9-98A5-0402D2C64D7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3BF599B-7A6B-4D32-814E-978A7FB9C8C2}"/>
              </a:ext>
            </a:extLst>
          </p:cNvPr>
          <p:cNvSpPr>
            <a:spLocks noGrp="1"/>
          </p:cNvSpPr>
          <p:nvPr>
            <p:ph type="sldNum" sz="quarter" idx="4"/>
          </p:nvPr>
        </p:nvSpPr>
        <p:spPr/>
        <p:txBody>
          <a:bodyPr/>
          <a:lstStyle/>
          <a:p>
            <a:fld id="{28B83BC3-069B-46AF-A4E6-C99928E1A4FA}" type="slidenum">
              <a:rPr lang="en-US" smtClean="0"/>
              <a:pPr/>
              <a:t>1106</a:t>
            </a:fld>
            <a:endParaRPr lang="en-US" dirty="0"/>
          </a:p>
        </p:txBody>
      </p:sp>
    </p:spTree>
    <p:custDataLst>
      <p:tags r:id="rId1"/>
    </p:custDataLst>
    <p:extLst>
      <p:ext uri="{BB962C8B-B14F-4D97-AF65-F5344CB8AC3E}">
        <p14:creationId xmlns:p14="http://schemas.microsoft.com/office/powerpoint/2010/main" val="885540711"/>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3886200" cy="5486400"/>
          </a:xfrm>
        </p:spPr>
        <p:txBody>
          <a:bodyPr/>
          <a:lstStyle/>
          <a:p>
            <a:r>
              <a:rPr lang="en-US" dirty="0">
                <a:solidFill>
                  <a:srgbClr val="000000"/>
                </a:solidFill>
              </a:rPr>
              <a:t>The p-value of the normality test is larger than alpha level (0.05). The residuals are normally distributed.</a:t>
            </a:r>
          </a:p>
          <a:p>
            <a:endParaRPr lang="en-US" dirty="0">
              <a:solidFill>
                <a:srgbClr val="000000"/>
              </a:solidFill>
            </a:endParaRPr>
          </a:p>
          <a:p>
            <a:r>
              <a:rPr lang="en-US" dirty="0">
                <a:solidFill>
                  <a:srgbClr val="000000"/>
                </a:solidFill>
              </a:rPr>
              <a:t>Residuals’ mean is zero.</a:t>
            </a:r>
          </a:p>
        </p:txBody>
      </p:sp>
      <p:pic>
        <p:nvPicPr>
          <p:cNvPr id="4" name="Picture 3"/>
          <p:cNvPicPr>
            <a:picLocks noChangeAspect="1"/>
          </p:cNvPicPr>
          <p:nvPr/>
        </p:nvPicPr>
        <p:blipFill>
          <a:blip r:embed="rId4"/>
          <a:stretch>
            <a:fillRect/>
          </a:stretch>
        </p:blipFill>
        <p:spPr>
          <a:xfrm>
            <a:off x="4495800" y="1143000"/>
            <a:ext cx="6317349" cy="4953000"/>
          </a:xfrm>
          <a:prstGeom prst="rect">
            <a:avLst/>
          </a:prstGeom>
        </p:spPr>
      </p:pic>
      <p:sp>
        <p:nvSpPr>
          <p:cNvPr id="7" name="TextBox 6"/>
          <p:cNvSpPr txBox="1"/>
          <p:nvPr/>
        </p:nvSpPr>
        <p:spPr>
          <a:xfrm>
            <a:off x="7604758" y="3886200"/>
            <a:ext cx="2057399" cy="400110"/>
          </a:xfrm>
          <a:prstGeom prst="rect">
            <a:avLst/>
          </a:prstGeom>
          <a:noFill/>
        </p:spPr>
        <p:txBody>
          <a:bodyPr wrap="square" rtlCol="0">
            <a:spAutoFit/>
          </a:bodyPr>
          <a:lstStyle/>
          <a:p>
            <a:endParaRPr lang="en-US" sz="2000" dirty="0">
              <a:solidFill>
                <a:srgbClr val="000000"/>
              </a:solidFill>
            </a:endParaRPr>
          </a:p>
        </p:txBody>
      </p:sp>
      <p:sp>
        <p:nvSpPr>
          <p:cNvPr id="3" name="Date Placeholder 2">
            <a:extLst>
              <a:ext uri="{FF2B5EF4-FFF2-40B4-BE49-F238E27FC236}">
                <a16:creationId xmlns:a16="http://schemas.microsoft.com/office/drawing/2014/main" id="{B96FB413-5673-432F-A98A-E21B19949FD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A1574A-C723-4AF8-B8DB-9ED6C67A610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B340557-799F-4E42-BBE9-F386C296806A}"/>
              </a:ext>
            </a:extLst>
          </p:cNvPr>
          <p:cNvSpPr>
            <a:spLocks noGrp="1"/>
          </p:cNvSpPr>
          <p:nvPr>
            <p:ph type="sldNum" sz="quarter" idx="4"/>
          </p:nvPr>
        </p:nvSpPr>
        <p:spPr/>
        <p:txBody>
          <a:bodyPr/>
          <a:lstStyle/>
          <a:p>
            <a:fld id="{28B83BC3-069B-46AF-A4E6-C99928E1A4FA}" type="slidenum">
              <a:rPr lang="en-US" smtClean="0"/>
              <a:pPr/>
              <a:t>1107</a:t>
            </a:fld>
            <a:endParaRPr lang="en-US" dirty="0"/>
          </a:p>
        </p:txBody>
      </p:sp>
    </p:spTree>
    <p:custDataLst>
      <p:tags r:id="rId1"/>
    </p:custDataLst>
    <p:extLst>
      <p:ext uri="{BB962C8B-B14F-4D97-AF65-F5344CB8AC3E}">
        <p14:creationId xmlns:p14="http://schemas.microsoft.com/office/powerpoint/2010/main" val="3179808327"/>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5.2: Check whether the residuals are independent.</a:t>
            </a:r>
          </a:p>
          <a:p>
            <a:pPr lvl="2"/>
            <a:r>
              <a:rPr lang="en-US" dirty="0"/>
              <a:t>Click Stat → Control Charts → Variables Charts for Individuals → I-MR.</a:t>
            </a:r>
          </a:p>
          <a:p>
            <a:pPr lvl="2"/>
            <a:r>
              <a:rPr lang="en-US" dirty="0"/>
              <a:t>A new window named “Individuals – Moving Range Chart” appears.</a:t>
            </a:r>
          </a:p>
          <a:p>
            <a:pPr lvl="2"/>
            <a:r>
              <a:rPr lang="en-US" dirty="0"/>
              <a:t>Select the “RESI2” as the “Variables.”</a:t>
            </a:r>
          </a:p>
          <a:p>
            <a:pPr lvl="2"/>
            <a:r>
              <a:rPr lang="en-US" dirty="0"/>
              <a:t>Click “OK.”</a:t>
            </a:r>
          </a:p>
          <a:p>
            <a:pPr lvl="2"/>
            <a:r>
              <a:rPr lang="en-US" dirty="0"/>
              <a:t>The control charts appear in the newly-generated window.</a:t>
            </a:r>
          </a:p>
          <a:p>
            <a:pPr lvl="2"/>
            <a:r>
              <a:rPr lang="en-US" dirty="0"/>
              <a:t>If no data points on the control charts fail any tests, the residuals are in control and independent of each other.</a:t>
            </a:r>
          </a:p>
          <a:p>
            <a:pPr lvl="2"/>
            <a:endParaRPr lang="en-US" dirty="0"/>
          </a:p>
          <a:p>
            <a:pPr marL="777240" lvl="2" indent="0">
              <a:buNone/>
            </a:pPr>
            <a:r>
              <a:rPr lang="en-US" dirty="0"/>
              <a:t>Note: The prerequisite of plotting I-MR chart for residuals: the residuals are in the time order.</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489F571-536F-4055-9D22-EED8E3F8F9D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C1D686-8E0A-4D6C-B0E7-C555C23216C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BAEBC69-2EAB-46B0-B3B3-BAE12D7E0460}"/>
              </a:ext>
            </a:extLst>
          </p:cNvPr>
          <p:cNvSpPr>
            <a:spLocks noGrp="1"/>
          </p:cNvSpPr>
          <p:nvPr>
            <p:ph type="sldNum" sz="quarter" idx="4"/>
          </p:nvPr>
        </p:nvSpPr>
        <p:spPr/>
        <p:txBody>
          <a:bodyPr/>
          <a:lstStyle/>
          <a:p>
            <a:fld id="{28B83BC3-069B-46AF-A4E6-C99928E1A4FA}" type="slidenum">
              <a:rPr lang="en-US" smtClean="0"/>
              <a:pPr/>
              <a:t>1108</a:t>
            </a:fld>
            <a:endParaRPr lang="en-US" dirty="0"/>
          </a:p>
        </p:txBody>
      </p:sp>
    </p:spTree>
    <p:custDataLst>
      <p:tags r:id="rId1"/>
    </p:custDataLst>
    <p:extLst>
      <p:ext uri="{BB962C8B-B14F-4D97-AF65-F5344CB8AC3E}">
        <p14:creationId xmlns:p14="http://schemas.microsoft.com/office/powerpoint/2010/main" val="3040553567"/>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noAutofit/>
          </a:bodyPr>
          <a:lstStyle/>
          <a:p>
            <a:r>
              <a:rPr lang="en-US" dirty="0"/>
              <a:t>Use Minitab to Run a Fractional Factorial Experiment </a:t>
            </a:r>
          </a:p>
        </p:txBody>
      </p:sp>
      <p:pic>
        <p:nvPicPr>
          <p:cNvPr id="10" name="Picture 9"/>
          <p:cNvPicPr>
            <a:picLocks noChangeAspect="1"/>
          </p:cNvPicPr>
          <p:nvPr/>
        </p:nvPicPr>
        <p:blipFill>
          <a:blip r:embed="rId4"/>
          <a:stretch>
            <a:fillRect/>
          </a:stretch>
        </p:blipFill>
        <p:spPr>
          <a:xfrm>
            <a:off x="1752600" y="1144348"/>
            <a:ext cx="8153400" cy="5393787"/>
          </a:xfrm>
          <a:prstGeom prst="rect">
            <a:avLst/>
          </a:prstGeom>
        </p:spPr>
      </p:pic>
      <p:sp>
        <p:nvSpPr>
          <p:cNvPr id="3" name="Date Placeholder 2">
            <a:extLst>
              <a:ext uri="{FF2B5EF4-FFF2-40B4-BE49-F238E27FC236}">
                <a16:creationId xmlns:a16="http://schemas.microsoft.com/office/drawing/2014/main" id="{B19284C1-8E15-435B-8D61-066885BE8A5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4952212-037F-4F60-A90B-D0AA41D5AD7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D66E87E-21C2-4802-8686-2466378C90AE}"/>
              </a:ext>
            </a:extLst>
          </p:cNvPr>
          <p:cNvSpPr>
            <a:spLocks noGrp="1"/>
          </p:cNvSpPr>
          <p:nvPr>
            <p:ph type="sldNum" sz="quarter" idx="4"/>
          </p:nvPr>
        </p:nvSpPr>
        <p:spPr/>
        <p:txBody>
          <a:bodyPr/>
          <a:lstStyle/>
          <a:p>
            <a:fld id="{28B83BC3-069B-46AF-A4E6-C99928E1A4FA}" type="slidenum">
              <a:rPr lang="en-US" smtClean="0"/>
              <a:pPr/>
              <a:t>1109</a:t>
            </a:fld>
            <a:endParaRPr lang="en-US" dirty="0"/>
          </a:p>
        </p:txBody>
      </p:sp>
    </p:spTree>
    <p:custDataLst>
      <p:tags r:id="rId1"/>
    </p:custDataLst>
    <p:extLst>
      <p:ext uri="{BB962C8B-B14F-4D97-AF65-F5344CB8AC3E}">
        <p14:creationId xmlns:p14="http://schemas.microsoft.com/office/powerpoint/2010/main" val="2254275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64C90AE-455B-45A0-8152-53A0AFE270E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2485431-81B3-49AC-8FC1-4FEB74E782F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C48AD59-60F4-40DA-80F5-ED1452F7F93C}"/>
              </a:ext>
            </a:extLst>
          </p:cNvPr>
          <p:cNvSpPr>
            <a:spLocks noGrp="1"/>
          </p:cNvSpPr>
          <p:nvPr>
            <p:ph type="sldNum" sz="quarter" idx="4"/>
          </p:nvPr>
        </p:nvSpPr>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2481320" y="1371600"/>
            <a:ext cx="6772160" cy="4824162"/>
          </a:xfrm>
          <a:prstGeom prst="rect">
            <a:avLst/>
          </a:prstGeom>
        </p:spPr>
      </p:pic>
      <p:sp>
        <p:nvSpPr>
          <p:cNvPr id="3" name="Date Placeholder 2">
            <a:extLst>
              <a:ext uri="{FF2B5EF4-FFF2-40B4-BE49-F238E27FC236}">
                <a16:creationId xmlns:a16="http://schemas.microsoft.com/office/drawing/2014/main" id="{9380F468-44B1-45C2-8AC7-C1B4310337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9DB8AF-7116-4A69-A20B-E272502D117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92EDCE2-108B-4CDF-94FC-AA37B7791F89}"/>
              </a:ext>
            </a:extLst>
          </p:cNvPr>
          <p:cNvSpPr>
            <a:spLocks noGrp="1"/>
          </p:cNvSpPr>
          <p:nvPr>
            <p:ph type="sldNum" sz="quarter" idx="4"/>
          </p:nvPr>
        </p:nvSpPr>
        <p:spPr/>
        <p:txBody>
          <a:bodyPr/>
          <a:lstStyle/>
          <a:p>
            <a:fld id="{28B83BC3-069B-46AF-A4E6-C99928E1A4FA}" type="slidenum">
              <a:rPr lang="en-US" smtClean="0"/>
              <a:pPr/>
              <a:t>1110</a:t>
            </a:fld>
            <a:endParaRPr lang="en-US" dirty="0"/>
          </a:p>
        </p:txBody>
      </p:sp>
    </p:spTree>
    <p:custDataLst>
      <p:tags r:id="rId1"/>
    </p:custDataLst>
    <p:extLst>
      <p:ext uri="{BB962C8B-B14F-4D97-AF65-F5344CB8AC3E}">
        <p14:creationId xmlns:p14="http://schemas.microsoft.com/office/powerpoint/2010/main" val="1513190194"/>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5.3: Check whether the residuals have equal variance across the predicted response values.</a:t>
            </a:r>
          </a:p>
          <a:p>
            <a:pPr lvl="2"/>
            <a:r>
              <a:rPr lang="en-US" dirty="0"/>
              <a:t>Click Graph → Scatterplot.</a:t>
            </a:r>
          </a:p>
          <a:p>
            <a:pPr lvl="2"/>
            <a:r>
              <a:rPr lang="en-US" dirty="0"/>
              <a:t>A new window named “Scatterplots” pops up.</a:t>
            </a:r>
          </a:p>
          <a:p>
            <a:pPr lvl="2"/>
            <a:r>
              <a:rPr lang="en-US" dirty="0"/>
              <a:t>Click “OK” in the window “Scatterplots.”</a:t>
            </a:r>
          </a:p>
          <a:p>
            <a:pPr lvl="2"/>
            <a:r>
              <a:rPr lang="en-US" dirty="0"/>
              <a:t>Another window named “Scatterplot – Simple” pops up.</a:t>
            </a:r>
          </a:p>
          <a:p>
            <a:pPr lvl="2"/>
            <a:r>
              <a:rPr lang="en-US" dirty="0"/>
              <a:t>Select “RESI2” as “Y variables” and “FITS2” as “X variables.”</a:t>
            </a:r>
          </a:p>
          <a:p>
            <a:pPr lvl="2"/>
            <a:r>
              <a:rPr lang="en-US" dirty="0"/>
              <a:t>Click “OK” in the window “Scatterplot – Simple.”</a:t>
            </a:r>
          </a:p>
          <a:p>
            <a:pPr lvl="2"/>
            <a:r>
              <a:rPr lang="en-US" dirty="0"/>
              <a:t>The scatterplot between the fitted responses and the residuals appears in a new window.</a:t>
            </a:r>
          </a:p>
          <a:p>
            <a:pPr lvl="2"/>
            <a:r>
              <a:rPr lang="en-US" dirty="0"/>
              <a:t>We look for patterns in which the residuals tend to have even variation across the entire range of the fitted response values.</a:t>
            </a:r>
          </a:p>
          <a:p>
            <a:endParaRPr lang="en-US" dirty="0"/>
          </a:p>
        </p:txBody>
      </p:sp>
      <p:sp>
        <p:nvSpPr>
          <p:cNvPr id="4" name="Date Placeholder 3">
            <a:extLst>
              <a:ext uri="{FF2B5EF4-FFF2-40B4-BE49-F238E27FC236}">
                <a16:creationId xmlns:a16="http://schemas.microsoft.com/office/drawing/2014/main" id="{236A6436-8843-4E55-A411-9F8714915C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CA547F-B04E-4F75-B94D-89EE41D8060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012A45C-F5BD-4CEB-A9A2-0B40E51C1B13}"/>
              </a:ext>
            </a:extLst>
          </p:cNvPr>
          <p:cNvSpPr>
            <a:spLocks noGrp="1"/>
          </p:cNvSpPr>
          <p:nvPr>
            <p:ph type="sldNum" sz="quarter" idx="4"/>
          </p:nvPr>
        </p:nvSpPr>
        <p:spPr/>
        <p:txBody>
          <a:bodyPr/>
          <a:lstStyle/>
          <a:p>
            <a:fld id="{28B83BC3-069B-46AF-A4E6-C99928E1A4FA}" type="slidenum">
              <a:rPr lang="en-US" smtClean="0"/>
              <a:pPr/>
              <a:t>1111</a:t>
            </a:fld>
            <a:endParaRPr lang="en-US" dirty="0"/>
          </a:p>
        </p:txBody>
      </p:sp>
    </p:spTree>
    <p:custDataLst>
      <p:tags r:id="rId1"/>
    </p:custDataLst>
    <p:extLst>
      <p:ext uri="{BB962C8B-B14F-4D97-AF65-F5344CB8AC3E}">
        <p14:creationId xmlns:p14="http://schemas.microsoft.com/office/powerpoint/2010/main" val="547791318"/>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12" name="Picture 11"/>
          <p:cNvPicPr>
            <a:picLocks noChangeAspect="1"/>
          </p:cNvPicPr>
          <p:nvPr/>
        </p:nvPicPr>
        <p:blipFill>
          <a:blip r:embed="rId4"/>
          <a:stretch>
            <a:fillRect/>
          </a:stretch>
        </p:blipFill>
        <p:spPr>
          <a:xfrm>
            <a:off x="228600" y="1905000"/>
            <a:ext cx="5211556" cy="3447645"/>
          </a:xfrm>
          <a:prstGeom prst="rect">
            <a:avLst/>
          </a:prstGeom>
        </p:spPr>
      </p:pic>
      <p:pic>
        <p:nvPicPr>
          <p:cNvPr id="13" name="Picture 12"/>
          <p:cNvPicPr>
            <a:picLocks noChangeAspect="1"/>
          </p:cNvPicPr>
          <p:nvPr/>
        </p:nvPicPr>
        <p:blipFill>
          <a:blip r:embed="rId5"/>
          <a:stretch>
            <a:fillRect/>
          </a:stretch>
        </p:blipFill>
        <p:spPr>
          <a:xfrm>
            <a:off x="5530448" y="1524000"/>
            <a:ext cx="5647619" cy="4009524"/>
          </a:xfrm>
          <a:prstGeom prst="rect">
            <a:avLst/>
          </a:prstGeom>
        </p:spPr>
      </p:pic>
      <p:sp>
        <p:nvSpPr>
          <p:cNvPr id="20" name="Right Arrow 17"/>
          <p:cNvSpPr/>
          <p:nvPr/>
        </p:nvSpPr>
        <p:spPr>
          <a:xfrm>
            <a:off x="5211556" y="34764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146EC32-71BD-4399-BE7F-19DB70C41D1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451147-D8BA-4E28-AF32-AD5E36A59D6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B19153A-B961-4959-B162-2C38E28C8801}"/>
              </a:ext>
            </a:extLst>
          </p:cNvPr>
          <p:cNvSpPr>
            <a:spLocks noGrp="1"/>
          </p:cNvSpPr>
          <p:nvPr>
            <p:ph type="sldNum" sz="quarter" idx="4"/>
          </p:nvPr>
        </p:nvSpPr>
        <p:spPr/>
        <p:txBody>
          <a:bodyPr/>
          <a:lstStyle/>
          <a:p>
            <a:fld id="{28B83BC3-069B-46AF-A4E6-C99928E1A4FA}" type="slidenum">
              <a:rPr lang="en-US" smtClean="0"/>
              <a:pPr/>
              <a:t>1112</a:t>
            </a:fld>
            <a:endParaRPr lang="en-US" dirty="0"/>
          </a:p>
        </p:txBody>
      </p:sp>
    </p:spTree>
    <p:custDataLst>
      <p:tags r:id="rId1"/>
    </p:custDataLst>
    <p:extLst>
      <p:ext uri="{BB962C8B-B14F-4D97-AF65-F5344CB8AC3E}">
        <p14:creationId xmlns:p14="http://schemas.microsoft.com/office/powerpoint/2010/main" val="2328720518"/>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3" name="Date Placeholder 2">
            <a:extLst>
              <a:ext uri="{FF2B5EF4-FFF2-40B4-BE49-F238E27FC236}">
                <a16:creationId xmlns:a16="http://schemas.microsoft.com/office/drawing/2014/main" id="{F5C65567-ADD8-4EDA-B983-E0A8DEE65AD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A5ACA88-94DF-46D4-8B3A-41DCA39A6DC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65F8E79-58C4-4FAF-95FF-E2B980C663FA}"/>
              </a:ext>
            </a:extLst>
          </p:cNvPr>
          <p:cNvSpPr>
            <a:spLocks noGrp="1"/>
          </p:cNvSpPr>
          <p:nvPr>
            <p:ph type="sldNum" sz="quarter" idx="4"/>
          </p:nvPr>
        </p:nvSpPr>
        <p:spPr/>
        <p:txBody>
          <a:bodyPr/>
          <a:lstStyle/>
          <a:p>
            <a:fld id="{28B83BC3-069B-46AF-A4E6-C99928E1A4FA}" type="slidenum">
              <a:rPr lang="en-US" smtClean="0"/>
              <a:pPr/>
              <a:t>1113</a:t>
            </a:fld>
            <a:endParaRPr lang="en-US" dirty="0"/>
          </a:p>
        </p:txBody>
      </p:sp>
    </p:spTree>
    <p:custDataLst>
      <p:tags r:id="rId1"/>
    </p:custDataLst>
    <p:extLst>
      <p:ext uri="{BB962C8B-B14F-4D97-AF65-F5344CB8AC3E}">
        <p14:creationId xmlns:p14="http://schemas.microsoft.com/office/powerpoint/2010/main" val="3318016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4" name="Date Placeholder 3">
            <a:extLst>
              <a:ext uri="{FF2B5EF4-FFF2-40B4-BE49-F238E27FC236}">
                <a16:creationId xmlns:a16="http://schemas.microsoft.com/office/drawing/2014/main" id="{948BC8DF-5B8A-4DAE-B2B7-946849E199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6CF9BC-3943-4664-AF02-E62698E7D2B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8A50EE7-8BEC-4F72-BEA8-520CC8A4135E}"/>
              </a:ext>
            </a:extLst>
          </p:cNvPr>
          <p:cNvSpPr>
            <a:spLocks noGrp="1"/>
          </p:cNvSpPr>
          <p:nvPr>
            <p:ph type="sldNum" sz="quarter" idx="4"/>
          </p:nvPr>
        </p:nvSpPr>
        <p:spPr/>
        <p:txBody>
          <a:bodyPr/>
          <a:lstStyle/>
          <a:p>
            <a:fld id="{28B83BC3-069B-46AF-A4E6-C99928E1A4FA}" type="slidenum">
              <a:rPr lang="en-US" smtClean="0"/>
              <a:pPr/>
              <a:t>1114</a:t>
            </a:fld>
            <a:endParaRPr lang="en-US" dirty="0"/>
          </a:p>
        </p:txBody>
      </p:sp>
    </p:spTree>
    <p:custDataLst>
      <p:tags r:id="rId1"/>
    </p:custDataLst>
    <p:extLst>
      <p:ext uri="{BB962C8B-B14F-4D97-AF65-F5344CB8AC3E}">
        <p14:creationId xmlns:p14="http://schemas.microsoft.com/office/powerpoint/2010/main" val="3328388357"/>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Effects</a:t>
            </a:r>
            <a:endParaRPr lang="en-US" dirty="0"/>
          </a:p>
        </p:txBody>
      </p:sp>
      <p:sp>
        <p:nvSpPr>
          <p:cNvPr id="3" name="Content Placeholder 2"/>
          <p:cNvSpPr>
            <a:spLocks noGrp="1"/>
          </p:cNvSpPr>
          <p:nvPr>
            <p:ph idx="1"/>
          </p:nvPr>
        </p:nvSpPr>
        <p:spPr/>
        <p:txBody>
          <a:bodyPr/>
          <a:lstStyle/>
          <a:p>
            <a:pPr lvl="4"/>
            <a:r>
              <a:rPr lang="en-US" sz="2400" dirty="0"/>
              <a:t>When two input factors are aliases of each other, the effects they each have on the response cannot be separated.</a:t>
            </a:r>
          </a:p>
          <a:p>
            <a:pPr lvl="6"/>
            <a:r>
              <a:rPr lang="en-US" sz="2000" dirty="0"/>
              <a:t>In the 2</a:t>
            </a:r>
            <a:r>
              <a:rPr lang="en-US" sz="2000" baseline="30000" dirty="0"/>
              <a:t>3-1</a:t>
            </a:r>
            <a:r>
              <a:rPr lang="en-US" sz="2000" dirty="0"/>
              <a:t> fractional factorial design, A and BC are aliases. </a:t>
            </a:r>
          </a:p>
          <a:p>
            <a:pPr lvl="6"/>
            <a:r>
              <a:rPr lang="en-US" sz="2000" dirty="0"/>
              <a:t>The main effect that A has on the response would be exactly the same as the interaction effect of BC. We cannot tell which one is truly significant.</a:t>
            </a:r>
          </a:p>
          <a:p>
            <a:endParaRPr lang="en-US" dirty="0"/>
          </a:p>
          <a:p>
            <a:r>
              <a:rPr lang="en-US" dirty="0"/>
              <a:t>The effects of aliased factors are what is referred to as confounded.</a:t>
            </a:r>
          </a:p>
          <a:p>
            <a:r>
              <a:rPr lang="en-US" dirty="0"/>
              <a:t>Due to the confounding nature of aliased factors, the effect we observe is the mixed effect of aliased factors.</a:t>
            </a:r>
          </a:p>
          <a:p>
            <a:pPr lvl="1"/>
            <a:r>
              <a:rPr lang="en-US" dirty="0"/>
              <a:t>A + BC</a:t>
            </a:r>
          </a:p>
          <a:p>
            <a:pPr lvl="1"/>
            <a:r>
              <a:rPr lang="en-US" dirty="0"/>
              <a:t>B + AC</a:t>
            </a:r>
          </a:p>
          <a:p>
            <a:pPr lvl="1"/>
            <a:r>
              <a:rPr lang="en-US" dirty="0"/>
              <a:t>C + AB</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3000"/>
            <a:ext cx="1383377" cy="2057400"/>
          </a:xfrm>
          <a:prstGeom prst="rect">
            <a:avLst/>
          </a:prstGeom>
        </p:spPr>
      </p:pic>
      <p:sp>
        <p:nvSpPr>
          <p:cNvPr id="4" name="Date Placeholder 3">
            <a:extLst>
              <a:ext uri="{FF2B5EF4-FFF2-40B4-BE49-F238E27FC236}">
                <a16:creationId xmlns:a16="http://schemas.microsoft.com/office/drawing/2014/main" id="{DACB2308-683A-4544-94F3-25AAE15257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C98CD5-EA60-485C-84CD-AFA97085851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5CFE8F3-0FA2-4F45-90E0-D18F032AE800}"/>
              </a:ext>
            </a:extLst>
          </p:cNvPr>
          <p:cNvSpPr>
            <a:spLocks noGrp="1"/>
          </p:cNvSpPr>
          <p:nvPr>
            <p:ph type="sldNum" sz="quarter" idx="4"/>
          </p:nvPr>
        </p:nvSpPr>
        <p:spPr/>
        <p:txBody>
          <a:bodyPr/>
          <a:lstStyle/>
          <a:p>
            <a:fld id="{28B83BC3-069B-46AF-A4E6-C99928E1A4FA}" type="slidenum">
              <a:rPr lang="en-US" smtClean="0"/>
              <a:pPr/>
              <a:t>1115</a:t>
            </a:fld>
            <a:endParaRPr lang="en-US" dirty="0"/>
          </a:p>
        </p:txBody>
      </p:sp>
    </p:spTree>
    <p:custDataLst>
      <p:tags r:id="rId1"/>
    </p:custDataLst>
    <p:extLst>
      <p:ext uri="{BB962C8B-B14F-4D97-AF65-F5344CB8AC3E}">
        <p14:creationId xmlns:p14="http://schemas.microsoft.com/office/powerpoint/2010/main" val="3262459122"/>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dirty="0">
                <a:solidFill>
                  <a:srgbClr val="182835"/>
                </a:solidFill>
              </a:rPr>
              <a:t>Resolution IV</a:t>
            </a:r>
            <a:r>
              <a:rPr lang="en-US" dirty="0">
                <a:solidFill>
                  <a:srgbClr val="182835"/>
                </a:solidFill>
              </a:rPr>
              <a:t>: Main effect are confounded with three-way interactions.</a:t>
            </a:r>
          </a:p>
          <a:p>
            <a:r>
              <a:rPr lang="en-US" b="1" dirty="0">
                <a:solidFill>
                  <a:srgbClr val="182835"/>
                </a:solidFill>
              </a:rPr>
              <a:t>Resolution V</a:t>
            </a:r>
            <a:r>
              <a:rPr lang="en-US" dirty="0">
                <a:solidFill>
                  <a:srgbClr val="182835"/>
                </a:solidFill>
              </a:rPr>
              <a:t>: Main effects are confounded with four-way interactions.</a:t>
            </a:r>
          </a:p>
        </p:txBody>
      </p:sp>
      <p:sp>
        <p:nvSpPr>
          <p:cNvPr id="4" name="Date Placeholder 3">
            <a:extLst>
              <a:ext uri="{FF2B5EF4-FFF2-40B4-BE49-F238E27FC236}">
                <a16:creationId xmlns:a16="http://schemas.microsoft.com/office/drawing/2014/main" id="{FE134AF6-1426-4FF4-903E-48B7BB89417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6F8CA3-8173-4D70-81B6-AB5ED609045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9BFFABF-3207-44F2-BF49-21C9E01D000E}"/>
              </a:ext>
            </a:extLst>
          </p:cNvPr>
          <p:cNvSpPr>
            <a:spLocks noGrp="1"/>
          </p:cNvSpPr>
          <p:nvPr>
            <p:ph type="sldNum" sz="quarter" idx="4"/>
          </p:nvPr>
        </p:nvSpPr>
        <p:spPr/>
        <p:txBody>
          <a:bodyPr/>
          <a:lstStyle/>
          <a:p>
            <a:fld id="{28B83BC3-069B-46AF-A4E6-C99928E1A4FA}" type="slidenum">
              <a:rPr lang="en-US" smtClean="0"/>
              <a:pPr/>
              <a:t>1116</a:t>
            </a:fld>
            <a:endParaRPr lang="en-US" dirty="0"/>
          </a:p>
        </p:txBody>
      </p:sp>
    </p:spTree>
    <p:custDataLst>
      <p:tags r:id="rId1"/>
    </p:custDataLst>
    <p:extLst>
      <p:ext uri="{BB962C8B-B14F-4D97-AF65-F5344CB8AC3E}">
        <p14:creationId xmlns:p14="http://schemas.microsoft.com/office/powerpoint/2010/main" val="2028429251"/>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960438"/>
          </a:xfrm>
        </p:spPr>
        <p:txBody>
          <a:bodyPr/>
          <a:lstStyle/>
          <a:p>
            <a:r>
              <a:rPr lang="en-US" dirty="0"/>
              <a:t>Consequences of Fractional Factorials</a:t>
            </a:r>
          </a:p>
        </p:txBody>
      </p:sp>
      <p:sp>
        <p:nvSpPr>
          <p:cNvPr id="3" name="Content Placeholder 2"/>
          <p:cNvSpPr>
            <a:spLocks noGrp="1"/>
          </p:cNvSpPr>
          <p:nvPr>
            <p:ph idx="1"/>
          </p:nvPr>
        </p:nvSpPr>
        <p:spPr>
          <a:xfrm>
            <a:off x="381000" y="1143000"/>
            <a:ext cx="10769600" cy="5486400"/>
          </a:xfrm>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4" name="Date Placeholder 3">
            <a:extLst>
              <a:ext uri="{FF2B5EF4-FFF2-40B4-BE49-F238E27FC236}">
                <a16:creationId xmlns:a16="http://schemas.microsoft.com/office/drawing/2014/main" id="{C6576BF3-AA59-4136-B786-74AA2C613A1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4976D6-613A-432C-BBF0-C4EC1CECB59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65BC39B-82F4-449A-A20C-655A64B5E1BA}"/>
              </a:ext>
            </a:extLst>
          </p:cNvPr>
          <p:cNvSpPr>
            <a:spLocks noGrp="1"/>
          </p:cNvSpPr>
          <p:nvPr>
            <p:ph type="sldNum" sz="quarter" idx="4"/>
          </p:nvPr>
        </p:nvSpPr>
        <p:spPr/>
        <p:txBody>
          <a:bodyPr/>
          <a:lstStyle/>
          <a:p>
            <a:fld id="{28B83BC3-069B-46AF-A4E6-C99928E1A4FA}" type="slidenum">
              <a:rPr lang="en-US" smtClean="0"/>
              <a:pPr/>
              <a:t>1117</a:t>
            </a:fld>
            <a:endParaRPr lang="en-US" dirty="0"/>
          </a:p>
        </p:txBody>
      </p:sp>
    </p:spTree>
    <p:custDataLst>
      <p:tags r:id="rId1"/>
    </p:custDataLst>
    <p:extLst>
      <p:ext uri="{BB962C8B-B14F-4D97-AF65-F5344CB8AC3E}">
        <p14:creationId xmlns:p14="http://schemas.microsoft.com/office/powerpoint/2010/main" val="3142469226"/>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3" name="Date Placeholder 2">
            <a:extLst>
              <a:ext uri="{FF2B5EF4-FFF2-40B4-BE49-F238E27FC236}">
                <a16:creationId xmlns:a16="http://schemas.microsoft.com/office/drawing/2014/main" id="{35A4287B-E3EC-4E1D-A8AF-48C6FFAE692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A40E25-92D2-4E36-8036-E38A4FF1ADD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574142A-FE26-4A3D-AC3C-72E0C08AE7ED}"/>
              </a:ext>
            </a:extLst>
          </p:cNvPr>
          <p:cNvSpPr>
            <a:spLocks noGrp="1"/>
          </p:cNvSpPr>
          <p:nvPr>
            <p:ph type="sldNum" sz="quarter" idx="4"/>
          </p:nvPr>
        </p:nvSpPr>
        <p:spPr/>
        <p:txBody>
          <a:bodyPr/>
          <a:lstStyle/>
          <a:p>
            <a:fld id="{28B83BC3-069B-46AF-A4E6-C99928E1A4FA}" type="slidenum">
              <a:rPr lang="en-US" smtClean="0"/>
              <a:pPr/>
              <a:t>1118</a:t>
            </a:fld>
            <a:endParaRPr lang="en-US" dirty="0"/>
          </a:p>
        </p:txBody>
      </p:sp>
    </p:spTree>
    <p:custDataLst>
      <p:tags r:id="rId1"/>
    </p:custDataLst>
    <p:extLst>
      <p:ext uri="{BB962C8B-B14F-4D97-AF65-F5344CB8AC3E}">
        <p14:creationId xmlns:p14="http://schemas.microsoft.com/office/powerpoint/2010/main" val="3542934399"/>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aliased or confounded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4" name="Date Placeholder 3">
            <a:extLst>
              <a:ext uri="{FF2B5EF4-FFF2-40B4-BE49-F238E27FC236}">
                <a16:creationId xmlns:a16="http://schemas.microsoft.com/office/drawing/2014/main" id="{CD5F86F5-677C-4200-9F86-FB62E23001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6AB125-7DA7-45AA-8401-5B91A21C29D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20B76D0-2E8A-424E-9478-2EF5B64718D2}"/>
              </a:ext>
            </a:extLst>
          </p:cNvPr>
          <p:cNvSpPr>
            <a:spLocks noGrp="1"/>
          </p:cNvSpPr>
          <p:nvPr>
            <p:ph type="sldNum" sz="quarter" idx="4"/>
          </p:nvPr>
        </p:nvSpPr>
        <p:spPr/>
        <p:txBody>
          <a:bodyPr/>
          <a:lstStyle/>
          <a:p>
            <a:fld id="{28B83BC3-069B-46AF-A4E6-C99928E1A4FA}" type="slidenum">
              <a:rPr lang="en-US" smtClean="0"/>
              <a:pPr/>
              <a:t>1119</a:t>
            </a:fld>
            <a:endParaRPr lang="en-US" dirty="0"/>
          </a:p>
        </p:txBody>
      </p:sp>
    </p:spTree>
    <p:custDataLst>
      <p:tags r:id="rId1"/>
    </p:custDataLst>
    <p:extLst>
      <p:ext uri="{BB962C8B-B14F-4D97-AF65-F5344CB8AC3E}">
        <p14:creationId xmlns:p14="http://schemas.microsoft.com/office/powerpoint/2010/main" val="971842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44FD81BF-31F3-450D-BA36-B7D796E28B6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5223B9F-877C-46EA-BB3C-2FFE92B8E34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4432F96-7946-4A01-B36D-6FC59805DE00}"/>
              </a:ext>
            </a:extLst>
          </p:cNvPr>
          <p:cNvSpPr>
            <a:spLocks noGrp="1"/>
          </p:cNvSpPr>
          <p:nvPr>
            <p:ph type="sldNum" sz="quarter" idx="4"/>
          </p:nvPr>
        </p:nvSpPr>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4" name="Date Placeholder 3">
            <a:extLst>
              <a:ext uri="{FF2B5EF4-FFF2-40B4-BE49-F238E27FC236}">
                <a16:creationId xmlns:a16="http://schemas.microsoft.com/office/drawing/2014/main" id="{368DC7CA-EF4F-49D9-BBF5-D1BF664961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FFE525-E2A1-460F-A063-48726417EE3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E1D5D92-26CB-460E-BAFB-819EA2847F39}"/>
              </a:ext>
            </a:extLst>
          </p:cNvPr>
          <p:cNvSpPr>
            <a:spLocks noGrp="1"/>
          </p:cNvSpPr>
          <p:nvPr>
            <p:ph type="sldNum" sz="quarter" idx="4"/>
          </p:nvPr>
        </p:nvSpPr>
        <p:spPr/>
        <p:txBody>
          <a:bodyPr/>
          <a:lstStyle/>
          <a:p>
            <a:fld id="{28B83BC3-069B-46AF-A4E6-C99928E1A4FA}" type="slidenum">
              <a:rPr lang="en-US" smtClean="0"/>
              <a:pPr/>
              <a:t>1120</a:t>
            </a:fld>
            <a:endParaRPr lang="en-US" dirty="0"/>
          </a:p>
        </p:txBody>
      </p:sp>
    </p:spTree>
    <p:custDataLst>
      <p:tags r:id="rId1"/>
    </p:custDataLst>
    <p:extLst>
      <p:ext uri="{BB962C8B-B14F-4D97-AF65-F5344CB8AC3E}">
        <p14:creationId xmlns:p14="http://schemas.microsoft.com/office/powerpoint/2010/main" val="18131204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Resolution</a:t>
            </a:r>
            <a:endParaRPr lang="en-US" dirty="0"/>
          </a:p>
        </p:txBody>
      </p:sp>
      <p:sp>
        <p:nvSpPr>
          <p:cNvPr id="3" name="Content Placeholder 2"/>
          <p:cNvSpPr>
            <a:spLocks noGrp="1"/>
          </p:cNvSpPr>
          <p:nvPr>
            <p:ph idx="1"/>
          </p:nvPr>
        </p:nvSpPr>
        <p:spPr/>
        <p:txBody>
          <a:bodyPr/>
          <a:lstStyle/>
          <a:p>
            <a:r>
              <a:rPr lang="en-US"/>
              <a:t>Design resolution (i.e., experimental resolution) refers to the confounding patterns indicating how the effects are confounded with others.</a:t>
            </a:r>
          </a:p>
          <a:p>
            <a:r>
              <a:rPr lang="en-US"/>
              <a:t>If two factors are aliases, they have confounded effect on the response. There is no need to consider both factors in the model due to the redundancy. Only one factor needs to be included in the model for simplicity.</a:t>
            </a:r>
          </a:p>
          <a:p>
            <a:r>
              <a:rPr lang="en-US"/>
              <a:t>Most popular resolutions are resolution III, IV, and V.</a:t>
            </a:r>
          </a:p>
          <a:p>
            <a:pPr lvl="1"/>
            <a:r>
              <a:rPr lang="en-US"/>
              <a:t>Resolution III: Main effects are aliased with two-way interactions.</a:t>
            </a:r>
          </a:p>
          <a:p>
            <a:pPr lvl="1"/>
            <a:r>
              <a:rPr lang="en-US"/>
              <a:t>Resolution IV: Main effects are aliased with three-way interactions. Two-way interactions are aliased with other two-way interactions.</a:t>
            </a:r>
          </a:p>
          <a:p>
            <a:pPr lvl="1"/>
            <a:r>
              <a:rPr lang="en-US"/>
              <a:t>Resolution V: Main effects are aliased with four-way interactions. Two-way interactions are aliased with three-way interactions.</a:t>
            </a:r>
          </a:p>
          <a:p>
            <a:endParaRPr lang="en-US"/>
          </a:p>
          <a:p>
            <a:endParaRPr lang="en-US" dirty="0"/>
          </a:p>
        </p:txBody>
      </p:sp>
      <p:sp>
        <p:nvSpPr>
          <p:cNvPr id="4" name="Date Placeholder 3">
            <a:extLst>
              <a:ext uri="{FF2B5EF4-FFF2-40B4-BE49-F238E27FC236}">
                <a16:creationId xmlns:a16="http://schemas.microsoft.com/office/drawing/2014/main" id="{6ED3C37F-3E1D-431E-B08F-CD09924D6A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AD4637-CEA6-46B1-A83E-2C975363DCA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A04ED27-1CE7-4FCA-9EC8-E3BA349B96DE}"/>
              </a:ext>
            </a:extLst>
          </p:cNvPr>
          <p:cNvSpPr>
            <a:spLocks noGrp="1"/>
          </p:cNvSpPr>
          <p:nvPr>
            <p:ph type="sldNum" sz="quarter" idx="4"/>
          </p:nvPr>
        </p:nvSpPr>
        <p:spPr/>
        <p:txBody>
          <a:bodyPr/>
          <a:lstStyle/>
          <a:p>
            <a:fld id="{28B83BC3-069B-46AF-A4E6-C99928E1A4FA}" type="slidenum">
              <a:rPr lang="en-US" smtClean="0"/>
              <a:pPr/>
              <a:t>1121</a:t>
            </a:fld>
            <a:endParaRPr lang="en-US" dirty="0"/>
          </a:p>
        </p:txBody>
      </p:sp>
    </p:spTree>
    <p:custDataLst>
      <p:tags r:id="rId1"/>
    </p:custDataLst>
    <p:extLst>
      <p:ext uri="{BB962C8B-B14F-4D97-AF65-F5344CB8AC3E}">
        <p14:creationId xmlns:p14="http://schemas.microsoft.com/office/powerpoint/2010/main" val="4253131691"/>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Aliases</a:t>
            </a:r>
            <a:endParaRPr lang="en-US" dirty="0"/>
          </a:p>
        </p:txBody>
      </p:sp>
      <p:sp>
        <p:nvSpPr>
          <p:cNvPr id="3" name="Content Placeholder 2"/>
          <p:cNvSpPr>
            <a:spLocks noGrp="1"/>
          </p:cNvSpPr>
          <p:nvPr>
            <p:ph idx="1"/>
          </p:nvPr>
        </p:nvSpPr>
        <p:spPr/>
        <p:txBody>
          <a:bodyPr/>
          <a:lstStyle/>
          <a:p>
            <a:r>
              <a:rPr lang="en-US" dirty="0"/>
              <a:t>To find the alias of a particular factor, we only need to multiply the factor of interest with the identity (I)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dirty="0"/>
          </a:p>
          <a:p>
            <a:endParaRPr lang="en-US" dirty="0"/>
          </a:p>
        </p:txBody>
      </p:sp>
      <p:sp>
        <p:nvSpPr>
          <p:cNvPr id="4" name="Date Placeholder 3">
            <a:extLst>
              <a:ext uri="{FF2B5EF4-FFF2-40B4-BE49-F238E27FC236}">
                <a16:creationId xmlns:a16="http://schemas.microsoft.com/office/drawing/2014/main" id="{839E5D67-6658-4231-8F57-6B8953B8107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AFEF15-EDDB-4D3B-B957-1706A8C5E03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9095A91-7DA6-4099-A35C-3F40E2D58D63}"/>
              </a:ext>
            </a:extLst>
          </p:cNvPr>
          <p:cNvSpPr>
            <a:spLocks noGrp="1"/>
          </p:cNvSpPr>
          <p:nvPr>
            <p:ph type="sldNum" sz="quarter" idx="4"/>
          </p:nvPr>
        </p:nvSpPr>
        <p:spPr/>
        <p:txBody>
          <a:bodyPr/>
          <a:lstStyle/>
          <a:p>
            <a:fld id="{28B83BC3-069B-46AF-A4E6-C99928E1A4FA}" type="slidenum">
              <a:rPr lang="en-US" smtClean="0"/>
              <a:pPr/>
              <a:t>1122</a:t>
            </a:fld>
            <a:endParaRPr lang="en-US" dirty="0"/>
          </a:p>
        </p:txBody>
      </p:sp>
    </p:spTree>
    <p:custDataLst>
      <p:tags r:id="rId1"/>
    </p:custDataLst>
    <p:extLst>
      <p:ext uri="{BB962C8B-B14F-4D97-AF65-F5344CB8AC3E}">
        <p14:creationId xmlns:p14="http://schemas.microsoft.com/office/powerpoint/2010/main" val="73184371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3" name="Date Placeholder 2">
            <a:extLst>
              <a:ext uri="{FF2B5EF4-FFF2-40B4-BE49-F238E27FC236}">
                <a16:creationId xmlns:a16="http://schemas.microsoft.com/office/drawing/2014/main" id="{B95F9132-118F-439E-8D41-722BA4261E4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7102FE-422C-445C-8C3E-EB20061DBF8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23DB9FA-04BC-445B-82BA-BC0E7525F01F}"/>
              </a:ext>
            </a:extLst>
          </p:cNvPr>
          <p:cNvSpPr>
            <a:spLocks noGrp="1"/>
          </p:cNvSpPr>
          <p:nvPr>
            <p:ph type="sldNum" sz="quarter" idx="4"/>
          </p:nvPr>
        </p:nvSpPr>
        <p:spPr/>
        <p:txBody>
          <a:bodyPr/>
          <a:lstStyle/>
          <a:p>
            <a:fld id="{28B83BC3-069B-46AF-A4E6-C99928E1A4FA}" type="slidenum">
              <a:rPr lang="en-US" smtClean="0"/>
              <a:pPr/>
              <a:t>1123</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D2841A43-1057-4E3A-9450-410F98BB7B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325B66-59BE-4D75-B926-E57F2E8982F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31D9C21-AD96-41C9-A3EE-1C258C7496BC}"/>
              </a:ext>
            </a:extLst>
          </p:cNvPr>
          <p:cNvSpPr>
            <a:spLocks noGrp="1"/>
          </p:cNvSpPr>
          <p:nvPr>
            <p:ph type="sldNum" sz="quarter" idx="4"/>
          </p:nvPr>
        </p:nvSpPr>
        <p:spPr/>
        <p:txBody>
          <a:bodyPr/>
          <a:lstStyle/>
          <a:p>
            <a:fld id="{28B83BC3-069B-46AF-A4E6-C99928E1A4FA}" type="slidenum">
              <a:rPr lang="en-US" smtClean="0"/>
              <a:pPr/>
              <a:t>1124</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3" name="Date Placeholder 2">
            <a:extLst>
              <a:ext uri="{FF2B5EF4-FFF2-40B4-BE49-F238E27FC236}">
                <a16:creationId xmlns:a16="http://schemas.microsoft.com/office/drawing/2014/main" id="{7B9AE46E-8E1E-471E-9BC2-EA062450294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08BFA73-AEAD-4073-8AB0-2697D55DEAE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43396FC-4E67-41A7-A951-5D6E0564A2E6}"/>
              </a:ext>
            </a:extLst>
          </p:cNvPr>
          <p:cNvSpPr>
            <a:spLocks noGrp="1"/>
          </p:cNvSpPr>
          <p:nvPr>
            <p:ph type="sldNum" sz="quarter" idx="4"/>
          </p:nvPr>
        </p:nvSpPr>
        <p:spPr/>
        <p:txBody>
          <a:bodyPr/>
          <a:lstStyle/>
          <a:p>
            <a:fld id="{28B83BC3-069B-46AF-A4E6-C99928E1A4FA}" type="slidenum">
              <a:rPr lang="en-US" smtClean="0"/>
              <a:pPr/>
              <a:t>1125</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E3AC25D5-C2C6-4588-B3A4-ADD2B580B2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0D94CAB-89C9-4504-B8C4-5EB854639FA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63DB94D-D7C6-465D-8B57-C6C0F99E91E6}"/>
              </a:ext>
            </a:extLst>
          </p:cNvPr>
          <p:cNvSpPr>
            <a:spLocks noGrp="1"/>
          </p:cNvSpPr>
          <p:nvPr>
            <p:ph type="sldNum" sz="quarter" idx="4"/>
          </p:nvPr>
        </p:nvSpPr>
        <p:spPr/>
        <p:txBody>
          <a:bodyPr/>
          <a:lstStyle/>
          <a:p>
            <a:fld id="{28B83BC3-069B-46AF-A4E6-C99928E1A4FA}" type="slidenum">
              <a:rPr lang="en-US" smtClean="0"/>
              <a:pPr/>
              <a:t>1126</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3" name="Date Placeholder 2">
            <a:extLst>
              <a:ext uri="{FF2B5EF4-FFF2-40B4-BE49-F238E27FC236}">
                <a16:creationId xmlns:a16="http://schemas.microsoft.com/office/drawing/2014/main" id="{0535D37F-164E-46EB-9609-7ED0B91B62C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64E404D-A1E5-442D-B7AF-6AD6C9A5C77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8EDEA69-D1D2-4BB0-968A-8057E641B4C7}"/>
              </a:ext>
            </a:extLst>
          </p:cNvPr>
          <p:cNvSpPr>
            <a:spLocks noGrp="1"/>
          </p:cNvSpPr>
          <p:nvPr>
            <p:ph type="sldNum" sz="quarter" idx="4"/>
          </p:nvPr>
        </p:nvSpPr>
        <p:spPr/>
        <p:txBody>
          <a:bodyPr/>
          <a:lstStyle/>
          <a:p>
            <a:fld id="{28B83BC3-069B-46AF-A4E6-C99928E1A4FA}" type="slidenum">
              <a:rPr lang="en-US" smtClean="0"/>
              <a:pPr/>
              <a:t>1127</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AE77158A-F84F-4B1B-BFFA-9C4099C534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3E34D0-0936-4E96-8E3A-1E7E77853F2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134D095-8CC9-4078-96B9-6F55ADC245EC}"/>
              </a:ext>
            </a:extLst>
          </p:cNvPr>
          <p:cNvSpPr>
            <a:spLocks noGrp="1"/>
          </p:cNvSpPr>
          <p:nvPr>
            <p:ph type="sldNum" sz="quarter" idx="4"/>
          </p:nvPr>
        </p:nvSpPr>
        <p:spPr/>
        <p:txBody>
          <a:bodyPr/>
          <a:lstStyle/>
          <a:p>
            <a:fld id="{28B83BC3-069B-46AF-A4E6-C99928E1A4FA}" type="slidenum">
              <a:rPr lang="en-US" smtClean="0"/>
              <a:pPr/>
              <a:t>1128</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4" name="Date Placeholder 3">
            <a:extLst>
              <a:ext uri="{FF2B5EF4-FFF2-40B4-BE49-F238E27FC236}">
                <a16:creationId xmlns:a16="http://schemas.microsoft.com/office/drawing/2014/main" id="{E364E8E2-AF57-4715-B301-04BE19B9DB9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5F0157-247A-4624-861C-92D4AF6E938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792A1D2-24C9-425A-8836-7CAAE21EFD44}"/>
              </a:ext>
            </a:extLst>
          </p:cNvPr>
          <p:cNvSpPr>
            <a:spLocks noGrp="1"/>
          </p:cNvSpPr>
          <p:nvPr>
            <p:ph type="sldNum" sz="quarter" idx="4"/>
          </p:nvPr>
        </p:nvSpPr>
        <p:spPr/>
        <p:txBody>
          <a:bodyPr/>
          <a:lstStyle/>
          <a:p>
            <a:fld id="{28B83BC3-069B-46AF-A4E6-C99928E1A4FA}" type="slidenum">
              <a:rPr lang="en-US" smtClean="0"/>
              <a:pPr/>
              <a:t>1129</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4" name="Date Placeholder 3">
            <a:extLst>
              <a:ext uri="{FF2B5EF4-FFF2-40B4-BE49-F238E27FC236}">
                <a16:creationId xmlns:a16="http://schemas.microsoft.com/office/drawing/2014/main" id="{32110303-0139-4469-B625-4945EF47737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55A00BF-DB97-4C59-A171-B1C03037EBA1}"/>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21014A42-F9EC-407B-BFE6-FA1307C1F9FE}"/>
              </a:ext>
            </a:extLst>
          </p:cNvPr>
          <p:cNvSpPr>
            <a:spLocks noGrp="1"/>
          </p:cNvSpPr>
          <p:nvPr>
            <p:ph type="sldNum" sz="quarter" idx="4"/>
          </p:nvPr>
        </p:nvSpPr>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CBA649EA-FEEF-4117-9D6C-68199E1BB0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A9D890-24D6-4B9D-AB41-32F16DF4AC0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4E5C913-40B2-4D0B-BDB2-3BBBC5C1A2DB}"/>
              </a:ext>
            </a:extLst>
          </p:cNvPr>
          <p:cNvSpPr>
            <a:spLocks noGrp="1"/>
          </p:cNvSpPr>
          <p:nvPr>
            <p:ph type="sldNum" sz="quarter" idx="4"/>
          </p:nvPr>
        </p:nvSpPr>
        <p:spPr/>
        <p:txBody>
          <a:bodyPr/>
          <a:lstStyle/>
          <a:p>
            <a:fld id="{28B83BC3-069B-46AF-A4E6-C99928E1A4FA}" type="slidenum">
              <a:rPr lang="en-US" smtClean="0"/>
              <a:pPr/>
              <a:t>1130</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4EAF53F9-AF31-4067-8DBF-A7AAEE738E5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39D15F-20BD-4FA7-93B9-E47D29EEC2C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453E143-4800-4D2D-A7C6-4DBC1B1789F7}"/>
              </a:ext>
            </a:extLst>
          </p:cNvPr>
          <p:cNvSpPr>
            <a:spLocks noGrp="1"/>
          </p:cNvSpPr>
          <p:nvPr>
            <p:ph type="sldNum" sz="quarter" idx="4"/>
          </p:nvPr>
        </p:nvSpPr>
        <p:spPr/>
        <p:txBody>
          <a:bodyPr/>
          <a:lstStyle/>
          <a:p>
            <a:fld id="{28B83BC3-069B-46AF-A4E6-C99928E1A4FA}" type="slidenum">
              <a:rPr lang="en-US" smtClean="0"/>
              <a:pPr/>
              <a:t>1131</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4" name="Date Placeholder 3">
            <a:extLst>
              <a:ext uri="{FF2B5EF4-FFF2-40B4-BE49-F238E27FC236}">
                <a16:creationId xmlns:a16="http://schemas.microsoft.com/office/drawing/2014/main" id="{A9EE4E29-20E4-470C-A326-2238B163B3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AF89BA-99C2-4DA7-B77F-C68D175740F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A2903A8-5CE4-4DFA-8BB6-D045EE43AB04}"/>
              </a:ext>
            </a:extLst>
          </p:cNvPr>
          <p:cNvSpPr>
            <a:spLocks noGrp="1"/>
          </p:cNvSpPr>
          <p:nvPr>
            <p:ph type="sldNum" sz="quarter" idx="4"/>
          </p:nvPr>
        </p:nvSpPr>
        <p:spPr/>
        <p:txBody>
          <a:bodyPr/>
          <a:lstStyle/>
          <a:p>
            <a:fld id="{28B83BC3-069B-46AF-A4E6-C99928E1A4FA}" type="slidenum">
              <a:rPr lang="en-US" smtClean="0"/>
              <a:pPr/>
              <a:t>1132</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11739DB-0D8D-4299-8E7E-67881B1FFEB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5CAF9E-F1BC-48F6-B870-36F38342E2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5E020A8-157A-44A2-B60C-95F6933740AA}"/>
              </a:ext>
            </a:extLst>
          </p:cNvPr>
          <p:cNvSpPr>
            <a:spLocks noGrp="1"/>
          </p:cNvSpPr>
          <p:nvPr>
            <p:ph type="sldNum" sz="quarter" idx="4"/>
          </p:nvPr>
        </p:nvSpPr>
        <p:spPr/>
        <p:txBody>
          <a:bodyPr/>
          <a:lstStyle/>
          <a:p>
            <a:fld id="{28B83BC3-069B-46AF-A4E6-C99928E1A4FA}" type="slidenum">
              <a:rPr lang="en-US" smtClean="0"/>
              <a:pPr/>
              <a:t>1133</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49A129A-ADDA-4AE1-8900-14ADBA1C80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83FC3F-8B68-4A5E-8006-6BDFB01F507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D4AE462-B64C-4E35-90FC-3AADDD18DCF5}"/>
              </a:ext>
            </a:extLst>
          </p:cNvPr>
          <p:cNvSpPr>
            <a:spLocks noGrp="1"/>
          </p:cNvSpPr>
          <p:nvPr>
            <p:ph type="sldNum" sz="quarter" idx="4"/>
          </p:nvPr>
        </p:nvSpPr>
        <p:spPr/>
        <p:txBody>
          <a:bodyPr/>
          <a:lstStyle/>
          <a:p>
            <a:fld id="{28B83BC3-069B-46AF-A4E6-C99928E1A4FA}" type="slidenum">
              <a:rPr lang="en-US" smtClean="0"/>
              <a:pPr/>
              <a:t>1134</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A6621BA6-25CA-4E10-8A2E-AC5A7DBE20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773D31-9370-4BB6-93B5-7CD941A62D3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14465B-9C32-41D8-9F0F-498ADECCC741}"/>
              </a:ext>
            </a:extLst>
          </p:cNvPr>
          <p:cNvSpPr>
            <a:spLocks noGrp="1"/>
          </p:cNvSpPr>
          <p:nvPr>
            <p:ph type="sldNum" sz="quarter" idx="4"/>
          </p:nvPr>
        </p:nvSpPr>
        <p:spPr/>
        <p:txBody>
          <a:bodyPr/>
          <a:lstStyle/>
          <a:p>
            <a:fld id="{28B83BC3-069B-46AF-A4E6-C99928E1A4FA}" type="slidenum">
              <a:rPr lang="en-US" smtClean="0"/>
              <a:pPr/>
              <a:t>1135</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4" name="Date Placeholder 3">
            <a:extLst>
              <a:ext uri="{FF2B5EF4-FFF2-40B4-BE49-F238E27FC236}">
                <a16:creationId xmlns:a16="http://schemas.microsoft.com/office/drawing/2014/main" id="{8BFDBBF9-8337-4999-BC69-DA78E98ACC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307BE9-0F8D-47B3-B7A8-C314789AB42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D76711C-EDB9-4EBA-8ABC-734D07A7BF52}"/>
              </a:ext>
            </a:extLst>
          </p:cNvPr>
          <p:cNvSpPr>
            <a:spLocks noGrp="1"/>
          </p:cNvSpPr>
          <p:nvPr>
            <p:ph type="sldNum" sz="quarter" idx="4"/>
          </p:nvPr>
        </p:nvSpPr>
        <p:spPr/>
        <p:txBody>
          <a:bodyPr/>
          <a:lstStyle/>
          <a:p>
            <a:fld id="{28B83BC3-069B-46AF-A4E6-C99928E1A4FA}" type="slidenum">
              <a:rPr lang="en-US" smtClean="0"/>
              <a:pPr/>
              <a:t>1136</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4" name="Date Placeholder 3">
            <a:extLst>
              <a:ext uri="{FF2B5EF4-FFF2-40B4-BE49-F238E27FC236}">
                <a16:creationId xmlns:a16="http://schemas.microsoft.com/office/drawing/2014/main" id="{F06D1FF4-67E7-45AE-9F29-4BDE67F20D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49D100-E383-4522-B849-D868C9A28AE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8FCD488-765A-4053-988B-F1EDE90DF0BE}"/>
              </a:ext>
            </a:extLst>
          </p:cNvPr>
          <p:cNvSpPr>
            <a:spLocks noGrp="1"/>
          </p:cNvSpPr>
          <p:nvPr>
            <p:ph type="sldNum" sz="quarter" idx="4"/>
          </p:nvPr>
        </p:nvSpPr>
        <p:spPr/>
        <p:txBody>
          <a:bodyPr/>
          <a:lstStyle/>
          <a:p>
            <a:fld id="{28B83BC3-069B-46AF-A4E6-C99928E1A4FA}" type="slidenum">
              <a:rPr lang="en-US" smtClean="0"/>
              <a:pPr/>
              <a:t>1137</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3" name="Date Placeholder 2">
            <a:extLst>
              <a:ext uri="{FF2B5EF4-FFF2-40B4-BE49-F238E27FC236}">
                <a16:creationId xmlns:a16="http://schemas.microsoft.com/office/drawing/2014/main" id="{BFAD7965-41BE-47F9-A027-22C2A076727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E54581A-BD82-458D-949E-F84B7FB9D70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25441B0-8B9F-48E0-B545-9D99C63D800C}"/>
              </a:ext>
            </a:extLst>
          </p:cNvPr>
          <p:cNvSpPr>
            <a:spLocks noGrp="1"/>
          </p:cNvSpPr>
          <p:nvPr>
            <p:ph type="sldNum" sz="quarter" idx="4"/>
          </p:nvPr>
        </p:nvSpPr>
        <p:spPr/>
        <p:txBody>
          <a:bodyPr/>
          <a:lstStyle/>
          <a:p>
            <a:fld id="{28B83BC3-069B-46AF-A4E6-C99928E1A4FA}" type="slidenum">
              <a:rPr lang="en-US" smtClean="0"/>
              <a:pPr/>
              <a:t>1138</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4" name="Date Placeholder 3">
            <a:extLst>
              <a:ext uri="{FF2B5EF4-FFF2-40B4-BE49-F238E27FC236}">
                <a16:creationId xmlns:a16="http://schemas.microsoft.com/office/drawing/2014/main" id="{05B2D6E8-31C5-4AE9-AF81-AC4E6DE4B9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00026A-BC8B-4745-9121-BE45467F0E9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BBCB42D-02F2-4846-BE3D-0A9D9757EEEB}"/>
              </a:ext>
            </a:extLst>
          </p:cNvPr>
          <p:cNvSpPr>
            <a:spLocks noGrp="1"/>
          </p:cNvSpPr>
          <p:nvPr>
            <p:ph type="sldNum" sz="quarter" idx="4"/>
          </p:nvPr>
        </p:nvSpPr>
        <p:spPr/>
        <p:txBody>
          <a:bodyPr/>
          <a:lstStyle/>
          <a:p>
            <a:fld id="{28B83BC3-069B-46AF-A4E6-C99928E1A4FA}" type="slidenum">
              <a:rPr lang="en-US" smtClean="0"/>
              <a:pPr/>
              <a:t>1139</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7" name="Date Placeholder 6">
            <a:extLst>
              <a:ext uri="{FF2B5EF4-FFF2-40B4-BE49-F238E27FC236}">
                <a16:creationId xmlns:a16="http://schemas.microsoft.com/office/drawing/2014/main" id="{D5BC4EF3-4482-4661-9C27-1BF4D85A546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FE80868-D67C-49EE-A99C-2D85747FB82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D1AA6CD-339C-43DB-808A-B075D40BCD0F}"/>
              </a:ext>
            </a:extLst>
          </p:cNvPr>
          <p:cNvSpPr>
            <a:spLocks noGrp="1"/>
          </p:cNvSpPr>
          <p:nvPr>
            <p:ph type="sldNum" sz="quarter" idx="4"/>
          </p:nvPr>
        </p:nvSpPr>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4" name="Date Placeholder 3">
            <a:extLst>
              <a:ext uri="{FF2B5EF4-FFF2-40B4-BE49-F238E27FC236}">
                <a16:creationId xmlns:a16="http://schemas.microsoft.com/office/drawing/2014/main" id="{673F1A5D-903D-4FA0-94F0-709B9867F2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14AFA8-948A-45D3-B0D7-0D4D121D58E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C6285FA-F13B-4C35-9E58-B635AEF0DB9B}"/>
              </a:ext>
            </a:extLst>
          </p:cNvPr>
          <p:cNvSpPr>
            <a:spLocks noGrp="1"/>
          </p:cNvSpPr>
          <p:nvPr>
            <p:ph type="sldNum" sz="quarter" idx="4"/>
          </p:nvPr>
        </p:nvSpPr>
        <p:spPr/>
        <p:txBody>
          <a:bodyPr/>
          <a:lstStyle/>
          <a:p>
            <a:fld id="{28B83BC3-069B-46AF-A4E6-C99928E1A4FA}" type="slidenum">
              <a:rPr lang="en-US" smtClean="0"/>
              <a:pPr/>
              <a:t>1140</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4" name="Date Placeholder 3">
            <a:extLst>
              <a:ext uri="{FF2B5EF4-FFF2-40B4-BE49-F238E27FC236}">
                <a16:creationId xmlns:a16="http://schemas.microsoft.com/office/drawing/2014/main" id="{C31C1198-13D2-4B36-8A80-AC17FFFF01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26459C-77FC-45CF-BC46-50F22BA6430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270DC19-3123-4F83-8AC0-B040FFC0936C}"/>
              </a:ext>
            </a:extLst>
          </p:cNvPr>
          <p:cNvSpPr>
            <a:spLocks noGrp="1"/>
          </p:cNvSpPr>
          <p:nvPr>
            <p:ph type="sldNum" sz="quarter" idx="4"/>
          </p:nvPr>
        </p:nvSpPr>
        <p:spPr/>
        <p:txBody>
          <a:bodyPr/>
          <a:lstStyle/>
          <a:p>
            <a:fld id="{28B83BC3-069B-46AF-A4E6-C99928E1A4FA}" type="slidenum">
              <a:rPr lang="en-US" smtClean="0"/>
              <a:pPr/>
              <a:t>1141</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4" name="Date Placeholder 3">
            <a:extLst>
              <a:ext uri="{FF2B5EF4-FFF2-40B4-BE49-F238E27FC236}">
                <a16:creationId xmlns:a16="http://schemas.microsoft.com/office/drawing/2014/main" id="{FC520636-C861-428D-A454-95A4CA2BC8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9FBADE-56A2-4D2B-B298-421CA570907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DE0A692-B414-40A1-9E45-251429E3C0D3}"/>
              </a:ext>
            </a:extLst>
          </p:cNvPr>
          <p:cNvSpPr>
            <a:spLocks noGrp="1"/>
          </p:cNvSpPr>
          <p:nvPr>
            <p:ph type="sldNum" sz="quarter" idx="4"/>
          </p:nvPr>
        </p:nvSpPr>
        <p:spPr/>
        <p:txBody>
          <a:bodyPr/>
          <a:lstStyle/>
          <a:p>
            <a:fld id="{28B83BC3-069B-46AF-A4E6-C99928E1A4FA}" type="slidenum">
              <a:rPr lang="en-US" smtClean="0"/>
              <a:pPr/>
              <a:t>1142</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4" name="Date Placeholder 3">
            <a:extLst>
              <a:ext uri="{FF2B5EF4-FFF2-40B4-BE49-F238E27FC236}">
                <a16:creationId xmlns:a16="http://schemas.microsoft.com/office/drawing/2014/main" id="{93551B79-8CEF-4BA1-8331-0BCB5E38D9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2F389E-7202-4849-8A16-360EA3F5CFC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E3339E7-11F9-4EFD-9D1B-87BF0F619D6B}"/>
              </a:ext>
            </a:extLst>
          </p:cNvPr>
          <p:cNvSpPr>
            <a:spLocks noGrp="1"/>
          </p:cNvSpPr>
          <p:nvPr>
            <p:ph type="sldNum" sz="quarter" idx="4"/>
          </p:nvPr>
        </p:nvSpPr>
        <p:spPr/>
        <p:txBody>
          <a:bodyPr/>
          <a:lstStyle/>
          <a:p>
            <a:fld id="{28B83BC3-069B-46AF-A4E6-C99928E1A4FA}" type="slidenum">
              <a:rPr lang="en-US" smtClean="0"/>
              <a:pPr/>
              <a:t>1143</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3" name="Date Placeholder 2">
            <a:extLst>
              <a:ext uri="{FF2B5EF4-FFF2-40B4-BE49-F238E27FC236}">
                <a16:creationId xmlns:a16="http://schemas.microsoft.com/office/drawing/2014/main" id="{73BF1704-492E-415B-BBB9-770AC1F323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A6B79D-F338-41AA-B634-763992BD6D0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7B20443-D3F6-441F-BBB7-43B1DDB7D242}"/>
              </a:ext>
            </a:extLst>
          </p:cNvPr>
          <p:cNvSpPr>
            <a:spLocks noGrp="1"/>
          </p:cNvSpPr>
          <p:nvPr>
            <p:ph type="sldNum" sz="quarter" idx="4"/>
          </p:nvPr>
        </p:nvSpPr>
        <p:spPr/>
        <p:txBody>
          <a:bodyPr/>
          <a:lstStyle/>
          <a:p>
            <a:fld id="{28B83BC3-069B-46AF-A4E6-C99928E1A4FA}" type="slidenum">
              <a:rPr lang="en-US" smtClean="0"/>
              <a:pPr/>
              <a:t>1144</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3" name="Date Placeholder 2">
            <a:extLst>
              <a:ext uri="{FF2B5EF4-FFF2-40B4-BE49-F238E27FC236}">
                <a16:creationId xmlns:a16="http://schemas.microsoft.com/office/drawing/2014/main" id="{EBFB6FC9-E3A3-4641-AEE7-ECC29EFCAA1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D4EBA0-EE94-4927-866F-C4FD04FCB7B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923C3E5-6030-4FEA-AE75-8D75ABFB8453}"/>
              </a:ext>
            </a:extLst>
          </p:cNvPr>
          <p:cNvSpPr>
            <a:spLocks noGrp="1"/>
          </p:cNvSpPr>
          <p:nvPr>
            <p:ph type="sldNum" sz="quarter" idx="4"/>
          </p:nvPr>
        </p:nvSpPr>
        <p:spPr/>
        <p:txBody>
          <a:bodyPr/>
          <a:lstStyle/>
          <a:p>
            <a:fld id="{28B83BC3-069B-46AF-A4E6-C99928E1A4FA}" type="slidenum">
              <a:rPr lang="en-US" smtClean="0"/>
              <a:pPr/>
              <a:t>1145</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4" name="Date Placeholder 3">
            <a:extLst>
              <a:ext uri="{FF2B5EF4-FFF2-40B4-BE49-F238E27FC236}">
                <a16:creationId xmlns:a16="http://schemas.microsoft.com/office/drawing/2014/main" id="{C0DB8970-2B63-4E0F-B4F9-6D9FABBAEC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E4D324-523F-4C75-A7BC-9822C6C22B3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40E8017-EFE1-4D6D-B234-FE9E742FA430}"/>
              </a:ext>
            </a:extLst>
          </p:cNvPr>
          <p:cNvSpPr>
            <a:spLocks noGrp="1"/>
          </p:cNvSpPr>
          <p:nvPr>
            <p:ph type="sldNum" sz="quarter" idx="4"/>
          </p:nvPr>
        </p:nvSpPr>
        <p:spPr/>
        <p:txBody>
          <a:bodyPr/>
          <a:lstStyle/>
          <a:p>
            <a:fld id="{28B83BC3-069B-46AF-A4E6-C99928E1A4FA}" type="slidenum">
              <a:rPr lang="en-US" smtClean="0"/>
              <a:pPr/>
              <a:t>1146</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4" name="Date Placeholder 3">
            <a:extLst>
              <a:ext uri="{FF2B5EF4-FFF2-40B4-BE49-F238E27FC236}">
                <a16:creationId xmlns:a16="http://schemas.microsoft.com/office/drawing/2014/main" id="{89355CD5-71A1-4FC7-BA58-F057064C58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99A169-2292-4DFA-940B-3B21DE3CDE8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970674F-2271-4AEC-8FC9-0DAC9D212C87}"/>
              </a:ext>
            </a:extLst>
          </p:cNvPr>
          <p:cNvSpPr>
            <a:spLocks noGrp="1"/>
          </p:cNvSpPr>
          <p:nvPr>
            <p:ph type="sldNum" sz="quarter" idx="4"/>
          </p:nvPr>
        </p:nvSpPr>
        <p:spPr/>
        <p:txBody>
          <a:bodyPr/>
          <a:lstStyle/>
          <a:p>
            <a:fld id="{28B83BC3-069B-46AF-A4E6-C99928E1A4FA}" type="slidenum">
              <a:rPr lang="en-US" smtClean="0"/>
              <a:pPr/>
              <a:t>1147</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4" name="Date Placeholder 3">
            <a:extLst>
              <a:ext uri="{FF2B5EF4-FFF2-40B4-BE49-F238E27FC236}">
                <a16:creationId xmlns:a16="http://schemas.microsoft.com/office/drawing/2014/main" id="{770AC8A5-18C4-4F3C-B163-1EE6E58DF8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BD7F66-6B54-4502-93D7-27398EB3CB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14C95BB-C882-4897-993C-F20DE99759C4}"/>
              </a:ext>
            </a:extLst>
          </p:cNvPr>
          <p:cNvSpPr>
            <a:spLocks noGrp="1"/>
          </p:cNvSpPr>
          <p:nvPr>
            <p:ph type="sldNum" sz="quarter" idx="4"/>
          </p:nvPr>
        </p:nvSpPr>
        <p:spPr/>
        <p:txBody>
          <a:bodyPr/>
          <a:lstStyle/>
          <a:p>
            <a:fld id="{28B83BC3-069B-46AF-A4E6-C99928E1A4FA}" type="slidenum">
              <a:rPr lang="en-US" smtClean="0"/>
              <a:pPr/>
              <a:t>1148</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4" name="Date Placeholder 3">
            <a:extLst>
              <a:ext uri="{FF2B5EF4-FFF2-40B4-BE49-F238E27FC236}">
                <a16:creationId xmlns:a16="http://schemas.microsoft.com/office/drawing/2014/main" id="{C2E567A7-FD32-486E-A8A1-26A9983621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96CCBB-0648-4F68-BA15-B97BD40DB92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A5D4FF1-6F9E-4B44-AED0-CF4C1B969324}"/>
              </a:ext>
            </a:extLst>
          </p:cNvPr>
          <p:cNvSpPr>
            <a:spLocks noGrp="1"/>
          </p:cNvSpPr>
          <p:nvPr>
            <p:ph type="sldNum" sz="quarter" idx="4"/>
          </p:nvPr>
        </p:nvSpPr>
        <p:spPr/>
        <p:txBody>
          <a:bodyPr/>
          <a:lstStyle/>
          <a:p>
            <a:fld id="{28B83BC3-069B-46AF-A4E6-C99928E1A4FA}" type="slidenum">
              <a:rPr lang="en-US" smtClean="0"/>
              <a:pPr/>
              <a:t>1149</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7" name="Date Placeholder 6">
            <a:extLst>
              <a:ext uri="{FF2B5EF4-FFF2-40B4-BE49-F238E27FC236}">
                <a16:creationId xmlns:a16="http://schemas.microsoft.com/office/drawing/2014/main" id="{0BBB0A5C-A437-4CB9-B651-4D1EE21378D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6D0EAC6-496B-41A1-A058-89714A9C8D0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C6BF785-8C0B-4D02-8243-48F2F9AD6A9A}"/>
              </a:ext>
            </a:extLst>
          </p:cNvPr>
          <p:cNvSpPr>
            <a:spLocks noGrp="1"/>
          </p:cNvSpPr>
          <p:nvPr>
            <p:ph type="sldNum" sz="quarter" idx="4"/>
          </p:nvPr>
        </p:nvSpPr>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4" name="Date Placeholder 3">
            <a:extLst>
              <a:ext uri="{FF2B5EF4-FFF2-40B4-BE49-F238E27FC236}">
                <a16:creationId xmlns:a16="http://schemas.microsoft.com/office/drawing/2014/main" id="{EFAA678F-5F5C-4D68-9469-E8E9906075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49B0F52-6A2D-4820-B382-7858155BBC0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5AD8BBF-6E0F-45C3-A30F-B8EC0292CE5F}"/>
              </a:ext>
            </a:extLst>
          </p:cNvPr>
          <p:cNvSpPr>
            <a:spLocks noGrp="1"/>
          </p:cNvSpPr>
          <p:nvPr>
            <p:ph type="sldNum" sz="quarter" idx="4"/>
          </p:nvPr>
        </p:nvSpPr>
        <p:spPr/>
        <p:txBody>
          <a:bodyPr/>
          <a:lstStyle/>
          <a:p>
            <a:fld id="{28B83BC3-069B-46AF-A4E6-C99928E1A4FA}" type="slidenum">
              <a:rPr lang="en-US" smtClean="0"/>
              <a:pPr/>
              <a:t>1150</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3" name="Date Placeholder 2">
            <a:extLst>
              <a:ext uri="{FF2B5EF4-FFF2-40B4-BE49-F238E27FC236}">
                <a16:creationId xmlns:a16="http://schemas.microsoft.com/office/drawing/2014/main" id="{F73CFC13-DB8E-41CA-B318-9A02DC635CC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B09B023-A318-4FFD-B716-30DFC03FD16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D110C6F-BC1F-4E4D-B217-E18554F7F94A}"/>
              </a:ext>
            </a:extLst>
          </p:cNvPr>
          <p:cNvSpPr>
            <a:spLocks noGrp="1"/>
          </p:cNvSpPr>
          <p:nvPr>
            <p:ph type="sldNum" sz="quarter" idx="4"/>
          </p:nvPr>
        </p:nvSpPr>
        <p:spPr/>
        <p:txBody>
          <a:bodyPr/>
          <a:lstStyle/>
          <a:p>
            <a:fld id="{28B83BC3-069B-46AF-A4E6-C99928E1A4FA}" type="slidenum">
              <a:rPr lang="en-US" smtClean="0"/>
              <a:pPr/>
              <a:t>1151</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5E93A84C-89DC-4A64-9AF2-D94C993E484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B7D531-A9A1-40D2-A311-69AA7242A86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82D27AC-2666-4C3A-B6F8-26CAB33B6FBB}"/>
              </a:ext>
            </a:extLst>
          </p:cNvPr>
          <p:cNvSpPr>
            <a:spLocks noGrp="1"/>
          </p:cNvSpPr>
          <p:nvPr>
            <p:ph type="sldNum" sz="quarter" idx="4"/>
          </p:nvPr>
        </p:nvSpPr>
        <p:spPr/>
        <p:txBody>
          <a:bodyPr/>
          <a:lstStyle/>
          <a:p>
            <a:fld id="{28B83BC3-069B-46AF-A4E6-C99928E1A4FA}" type="slidenum">
              <a:rPr lang="en-US" smtClean="0"/>
              <a:pPr/>
              <a:t>1152</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3" name="Date Placeholder 2">
            <a:extLst>
              <a:ext uri="{FF2B5EF4-FFF2-40B4-BE49-F238E27FC236}">
                <a16:creationId xmlns:a16="http://schemas.microsoft.com/office/drawing/2014/main" id="{77BE1890-38BF-49F1-B963-AFEACC7C627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57013FB-96BA-41B5-B5C1-5C17277A3F9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1F3A1D3-4624-4F88-8DA0-CB52EFA5242A}"/>
              </a:ext>
            </a:extLst>
          </p:cNvPr>
          <p:cNvSpPr>
            <a:spLocks noGrp="1"/>
          </p:cNvSpPr>
          <p:nvPr>
            <p:ph type="sldNum" sz="quarter" idx="4"/>
          </p:nvPr>
        </p:nvSpPr>
        <p:spPr/>
        <p:txBody>
          <a:bodyPr/>
          <a:lstStyle/>
          <a:p>
            <a:fld id="{28B83BC3-069B-46AF-A4E6-C99928E1A4FA}" type="slidenum">
              <a:rPr lang="en-US" smtClean="0"/>
              <a:pPr/>
              <a:t>1153</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4" name="Date Placeholder 3">
            <a:extLst>
              <a:ext uri="{FF2B5EF4-FFF2-40B4-BE49-F238E27FC236}">
                <a16:creationId xmlns:a16="http://schemas.microsoft.com/office/drawing/2014/main" id="{8041E727-7E3E-4D08-BAC3-B39F5DB625B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7F16D1-ED2A-46B0-BB72-83142AD8DD4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8A73BE6-38D2-488D-A066-147ED4DDC870}"/>
              </a:ext>
            </a:extLst>
          </p:cNvPr>
          <p:cNvSpPr>
            <a:spLocks noGrp="1"/>
          </p:cNvSpPr>
          <p:nvPr>
            <p:ph type="sldNum" sz="quarter" idx="4"/>
          </p:nvPr>
        </p:nvSpPr>
        <p:spPr/>
        <p:txBody>
          <a:bodyPr/>
          <a:lstStyle/>
          <a:p>
            <a:fld id="{28B83BC3-069B-46AF-A4E6-C99928E1A4FA}" type="slidenum">
              <a:rPr lang="en-US" smtClean="0"/>
              <a:pPr/>
              <a:t>1154</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4" name="Date Placeholder 3">
            <a:extLst>
              <a:ext uri="{FF2B5EF4-FFF2-40B4-BE49-F238E27FC236}">
                <a16:creationId xmlns:a16="http://schemas.microsoft.com/office/drawing/2014/main" id="{40E16498-23C7-4A04-B8D1-9F5255BE65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E02657-47FB-42DF-92B8-CA9B6B90ED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7DA4AA8-E471-414B-BFDE-02839F5A9844}"/>
              </a:ext>
            </a:extLst>
          </p:cNvPr>
          <p:cNvSpPr>
            <a:spLocks noGrp="1"/>
          </p:cNvSpPr>
          <p:nvPr>
            <p:ph type="sldNum" sz="quarter" idx="4"/>
          </p:nvPr>
        </p:nvSpPr>
        <p:spPr/>
        <p:txBody>
          <a:bodyPr/>
          <a:lstStyle/>
          <a:p>
            <a:fld id="{28B83BC3-069B-46AF-A4E6-C99928E1A4FA}" type="slidenum">
              <a:rPr lang="en-US" smtClean="0"/>
              <a:pPr/>
              <a:t>1155</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4" name="Date Placeholder 3">
            <a:extLst>
              <a:ext uri="{FF2B5EF4-FFF2-40B4-BE49-F238E27FC236}">
                <a16:creationId xmlns:a16="http://schemas.microsoft.com/office/drawing/2014/main" id="{7725077D-2331-4663-91B3-3117E6C86D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F88BCF-BC67-46CB-9629-0E32B6FD749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5ED01E5-A656-4F61-B74D-E4FEC9B76E79}"/>
              </a:ext>
            </a:extLst>
          </p:cNvPr>
          <p:cNvSpPr>
            <a:spLocks noGrp="1"/>
          </p:cNvSpPr>
          <p:nvPr>
            <p:ph type="sldNum" sz="quarter" idx="4"/>
          </p:nvPr>
        </p:nvSpPr>
        <p:spPr/>
        <p:txBody>
          <a:bodyPr/>
          <a:lstStyle/>
          <a:p>
            <a:fld id="{28B83BC3-069B-46AF-A4E6-C99928E1A4FA}" type="slidenum">
              <a:rPr lang="en-US" smtClean="0"/>
              <a:pPr/>
              <a:t>1156</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4" name="Date Placeholder 3">
            <a:extLst>
              <a:ext uri="{FF2B5EF4-FFF2-40B4-BE49-F238E27FC236}">
                <a16:creationId xmlns:a16="http://schemas.microsoft.com/office/drawing/2014/main" id="{F7B101E7-49F5-40A3-A1E0-4A31E3C80E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BCE07B3-9CBC-4173-8B2F-1F3B249445C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DFA96C3-D533-4EEE-BD52-E21C621D37FE}"/>
              </a:ext>
            </a:extLst>
          </p:cNvPr>
          <p:cNvSpPr>
            <a:spLocks noGrp="1"/>
          </p:cNvSpPr>
          <p:nvPr>
            <p:ph type="sldNum" sz="quarter" idx="4"/>
          </p:nvPr>
        </p:nvSpPr>
        <p:spPr/>
        <p:txBody>
          <a:bodyPr/>
          <a:lstStyle/>
          <a:p>
            <a:fld id="{28B83BC3-069B-46AF-A4E6-C99928E1A4FA}" type="slidenum">
              <a:rPr lang="en-US" smtClean="0"/>
              <a:pPr/>
              <a:t>1157</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4" name="Date Placeholder 3">
            <a:extLst>
              <a:ext uri="{FF2B5EF4-FFF2-40B4-BE49-F238E27FC236}">
                <a16:creationId xmlns:a16="http://schemas.microsoft.com/office/drawing/2014/main" id="{811D1E60-9590-4E4E-90D1-87DC515CA5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76BDF7-F4E8-412F-9B1A-5CBAB789C8C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6F1B192-C6B2-4E22-A0B3-23EB08C18531}"/>
              </a:ext>
            </a:extLst>
          </p:cNvPr>
          <p:cNvSpPr>
            <a:spLocks noGrp="1"/>
          </p:cNvSpPr>
          <p:nvPr>
            <p:ph type="sldNum" sz="quarter" idx="4"/>
          </p:nvPr>
        </p:nvSpPr>
        <p:spPr/>
        <p:txBody>
          <a:bodyPr/>
          <a:lstStyle/>
          <a:p>
            <a:fld id="{28B83BC3-069B-46AF-A4E6-C99928E1A4FA}" type="slidenum">
              <a:rPr lang="en-US" smtClean="0"/>
              <a:pPr/>
              <a:t>1158</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4" name="Date Placeholder 3">
            <a:extLst>
              <a:ext uri="{FF2B5EF4-FFF2-40B4-BE49-F238E27FC236}">
                <a16:creationId xmlns:a16="http://schemas.microsoft.com/office/drawing/2014/main" id="{F94C912E-A9C3-47C6-9D60-0C4089E4D2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570782-9D91-400F-B2FB-868E743F8DF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3C38B1A-6335-4A65-AED2-62E6FFC69413}"/>
              </a:ext>
            </a:extLst>
          </p:cNvPr>
          <p:cNvSpPr>
            <a:spLocks noGrp="1"/>
          </p:cNvSpPr>
          <p:nvPr>
            <p:ph type="sldNum" sz="quarter" idx="4"/>
          </p:nvPr>
        </p:nvSpPr>
        <p:spPr/>
        <p:txBody>
          <a:bodyPr/>
          <a:lstStyle/>
          <a:p>
            <a:fld id="{28B83BC3-069B-46AF-A4E6-C99928E1A4FA}" type="slidenum">
              <a:rPr lang="en-US" smtClean="0"/>
              <a:pPr/>
              <a:t>1159</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3" name="Date Placeholder 2">
            <a:extLst>
              <a:ext uri="{FF2B5EF4-FFF2-40B4-BE49-F238E27FC236}">
                <a16:creationId xmlns:a16="http://schemas.microsoft.com/office/drawing/2014/main" id="{9EE63557-8BAC-4866-B697-14DF60E03A8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88EEE2A-624D-43C2-B775-D8A41B3071F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557826B-6D9F-4968-850E-D46583F5D7F9}"/>
              </a:ext>
            </a:extLst>
          </p:cNvPr>
          <p:cNvSpPr>
            <a:spLocks noGrp="1"/>
          </p:cNvSpPr>
          <p:nvPr>
            <p:ph type="sldNum" sz="quarter" idx="4"/>
          </p:nvPr>
        </p:nvSpPr>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4" name="Date Placeholder 3">
            <a:extLst>
              <a:ext uri="{FF2B5EF4-FFF2-40B4-BE49-F238E27FC236}">
                <a16:creationId xmlns:a16="http://schemas.microsoft.com/office/drawing/2014/main" id="{54E381F8-47E2-4A16-B9DC-7367D724DEE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24CD23A-7EE2-448C-9A44-688605D7E976}"/>
              </a:ext>
            </a:extLst>
          </p:cNvPr>
          <p:cNvSpPr>
            <a:spLocks noGrp="1"/>
          </p:cNvSpPr>
          <p:nvPr>
            <p:ph type="ftr" sz="quarter" idx="3"/>
          </p:nvPr>
        </p:nvSpPr>
        <p:spPr/>
        <p:txBody>
          <a:bodyPr/>
          <a:lstStyle/>
          <a:p>
            <a:r>
              <a:rPr lang="en-US"/>
              <a:t>© American B&amp;T University</a:t>
            </a:r>
            <a:endParaRPr lang="en-US" dirty="0"/>
          </a:p>
        </p:txBody>
      </p:sp>
      <p:sp>
        <p:nvSpPr>
          <p:cNvPr id="18" name="Slide Number Placeholder 17">
            <a:extLst>
              <a:ext uri="{FF2B5EF4-FFF2-40B4-BE49-F238E27FC236}">
                <a16:creationId xmlns:a16="http://schemas.microsoft.com/office/drawing/2014/main" id="{3533E24C-D966-46CD-918F-0C6097563928}"/>
              </a:ext>
            </a:extLst>
          </p:cNvPr>
          <p:cNvSpPr>
            <a:spLocks noGrp="1"/>
          </p:cNvSpPr>
          <p:nvPr>
            <p:ph type="sldNum" sz="quarter" idx="4"/>
          </p:nvPr>
        </p:nvSpPr>
        <p:spPr/>
        <p:txBody>
          <a:bodyPr/>
          <a:lstStyle/>
          <a:p>
            <a:fld id="{28B83BC3-069B-46AF-A4E6-C99928E1A4FA}" type="slidenum">
              <a:rPr lang="en-US" smtClean="0"/>
              <a:pPr/>
              <a:t>1160</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4" name="Date Placeholder 3">
            <a:extLst>
              <a:ext uri="{FF2B5EF4-FFF2-40B4-BE49-F238E27FC236}">
                <a16:creationId xmlns:a16="http://schemas.microsoft.com/office/drawing/2014/main" id="{06C10300-2F74-4055-A3AC-95CEB23E86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AA2EDFA-018C-4A42-8DA8-FE89E4E9D5B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D952E48-CD41-49D3-8D68-AAE1FBE04C48}"/>
              </a:ext>
            </a:extLst>
          </p:cNvPr>
          <p:cNvSpPr>
            <a:spLocks noGrp="1"/>
          </p:cNvSpPr>
          <p:nvPr>
            <p:ph type="sldNum" sz="quarter" idx="4"/>
          </p:nvPr>
        </p:nvSpPr>
        <p:spPr/>
        <p:txBody>
          <a:bodyPr/>
          <a:lstStyle/>
          <a:p>
            <a:fld id="{28B83BC3-069B-46AF-A4E6-C99928E1A4FA}" type="slidenum">
              <a:rPr lang="en-US" smtClean="0"/>
              <a:pPr/>
              <a:t>1161</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B10E984-8BE4-40B5-96E6-5510BC0D25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47079E-99FA-45FC-B498-CFDA7073B0D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1290743-587F-45CA-B369-FA1C632EE581}"/>
              </a:ext>
            </a:extLst>
          </p:cNvPr>
          <p:cNvSpPr>
            <a:spLocks noGrp="1"/>
          </p:cNvSpPr>
          <p:nvPr>
            <p:ph type="sldNum" sz="quarter" idx="4"/>
          </p:nvPr>
        </p:nvSpPr>
        <p:spPr/>
        <p:txBody>
          <a:bodyPr/>
          <a:lstStyle/>
          <a:p>
            <a:fld id="{28B83BC3-069B-46AF-A4E6-C99928E1A4FA}" type="slidenum">
              <a:rPr lang="en-US" smtClean="0"/>
              <a:pPr/>
              <a:t>1162</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4" name="Date Placeholder 3">
            <a:extLst>
              <a:ext uri="{FF2B5EF4-FFF2-40B4-BE49-F238E27FC236}">
                <a16:creationId xmlns:a16="http://schemas.microsoft.com/office/drawing/2014/main" id="{78E08F8F-4E62-43CB-85BE-4BFFE13C03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17BAD21-9C05-4009-809F-B20236F5CDD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2B95271-8638-4989-B865-EC7A6F15D99F}"/>
              </a:ext>
            </a:extLst>
          </p:cNvPr>
          <p:cNvSpPr>
            <a:spLocks noGrp="1"/>
          </p:cNvSpPr>
          <p:nvPr>
            <p:ph type="sldNum" sz="quarter" idx="4"/>
          </p:nvPr>
        </p:nvSpPr>
        <p:spPr/>
        <p:txBody>
          <a:bodyPr/>
          <a:lstStyle/>
          <a:p>
            <a:fld id="{28B83BC3-069B-46AF-A4E6-C99928E1A4FA}" type="slidenum">
              <a:rPr lang="en-US" smtClean="0"/>
              <a:pPr/>
              <a:t>1163</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4" name="Date Placeholder 3">
            <a:extLst>
              <a:ext uri="{FF2B5EF4-FFF2-40B4-BE49-F238E27FC236}">
                <a16:creationId xmlns:a16="http://schemas.microsoft.com/office/drawing/2014/main" id="{EFB9C992-54C3-4FC2-B8FD-AC78610FC8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830866-949C-42F0-82CB-F453C965D93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DD52C29-F4BD-4352-A3A8-CA91C090F926}"/>
              </a:ext>
            </a:extLst>
          </p:cNvPr>
          <p:cNvSpPr>
            <a:spLocks noGrp="1"/>
          </p:cNvSpPr>
          <p:nvPr>
            <p:ph type="sldNum" sz="quarter" idx="4"/>
          </p:nvPr>
        </p:nvSpPr>
        <p:spPr/>
        <p:txBody>
          <a:bodyPr/>
          <a:lstStyle/>
          <a:p>
            <a:fld id="{28B83BC3-069B-46AF-A4E6-C99928E1A4FA}" type="slidenum">
              <a:rPr lang="en-US" smtClean="0"/>
              <a:pPr/>
              <a:t>1164</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4" name="Date Placeholder 3">
            <a:extLst>
              <a:ext uri="{FF2B5EF4-FFF2-40B4-BE49-F238E27FC236}">
                <a16:creationId xmlns:a16="http://schemas.microsoft.com/office/drawing/2014/main" id="{3CA861DD-4C1C-48C8-A134-D87A7F0786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40594B9-789C-435E-B349-F47048DAC40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8237637-9687-4270-B5E3-2F7F0183EF89}"/>
              </a:ext>
            </a:extLst>
          </p:cNvPr>
          <p:cNvSpPr>
            <a:spLocks noGrp="1"/>
          </p:cNvSpPr>
          <p:nvPr>
            <p:ph type="sldNum" sz="quarter" idx="4"/>
          </p:nvPr>
        </p:nvSpPr>
        <p:spPr/>
        <p:txBody>
          <a:bodyPr/>
          <a:lstStyle/>
          <a:p>
            <a:fld id="{28B83BC3-069B-46AF-A4E6-C99928E1A4FA}" type="slidenum">
              <a:rPr lang="en-US" smtClean="0"/>
              <a:pPr/>
              <a:t>1165</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4" name="Date Placeholder 3">
            <a:extLst>
              <a:ext uri="{FF2B5EF4-FFF2-40B4-BE49-F238E27FC236}">
                <a16:creationId xmlns:a16="http://schemas.microsoft.com/office/drawing/2014/main" id="{9EC0D39C-8D53-4935-9E8E-E964E382EB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CE3289-1A92-405E-BBDD-260CC7E5A2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CF4C77E-7D52-4F42-B4AD-B831DB3F7873}"/>
              </a:ext>
            </a:extLst>
          </p:cNvPr>
          <p:cNvSpPr>
            <a:spLocks noGrp="1"/>
          </p:cNvSpPr>
          <p:nvPr>
            <p:ph type="sldNum" sz="quarter" idx="4"/>
          </p:nvPr>
        </p:nvSpPr>
        <p:spPr/>
        <p:txBody>
          <a:bodyPr/>
          <a:lstStyle/>
          <a:p>
            <a:fld id="{28B83BC3-069B-46AF-A4E6-C99928E1A4FA}" type="slidenum">
              <a:rPr lang="en-US" smtClean="0"/>
              <a:pPr/>
              <a:t>1166</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7AD74186-684C-4AFF-AF45-EA72F14C9E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A6B068-8CA5-4A1C-B22B-F482D9FC34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7E6A557-BA1D-4369-9514-23781826C1B7}"/>
              </a:ext>
            </a:extLst>
          </p:cNvPr>
          <p:cNvSpPr>
            <a:spLocks noGrp="1"/>
          </p:cNvSpPr>
          <p:nvPr>
            <p:ph type="sldNum" sz="quarter" idx="4"/>
          </p:nvPr>
        </p:nvSpPr>
        <p:spPr/>
        <p:txBody>
          <a:bodyPr/>
          <a:lstStyle/>
          <a:p>
            <a:fld id="{28B83BC3-069B-46AF-A4E6-C99928E1A4FA}" type="slidenum">
              <a:rPr lang="en-US" smtClean="0"/>
              <a:pPr/>
              <a:t>1167</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F522EBCD-5554-4E0E-8AE5-BAC6AD565F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0DE171-50E8-4AC9-82F7-E95CD0AB851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E6D8706-D8C2-4C99-B5E0-4E348B16577F}"/>
              </a:ext>
            </a:extLst>
          </p:cNvPr>
          <p:cNvSpPr>
            <a:spLocks noGrp="1"/>
          </p:cNvSpPr>
          <p:nvPr>
            <p:ph type="sldNum" sz="quarter" idx="4"/>
          </p:nvPr>
        </p:nvSpPr>
        <p:spPr/>
        <p:txBody>
          <a:bodyPr/>
          <a:lstStyle/>
          <a:p>
            <a:fld id="{28B83BC3-069B-46AF-A4E6-C99928E1A4FA}" type="slidenum">
              <a:rPr lang="en-US" smtClean="0"/>
              <a:pPr/>
              <a:t>1168</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3" name="Date Placeholder 2">
            <a:extLst>
              <a:ext uri="{FF2B5EF4-FFF2-40B4-BE49-F238E27FC236}">
                <a16:creationId xmlns:a16="http://schemas.microsoft.com/office/drawing/2014/main" id="{F9B6CED5-EA74-4183-A06D-F0FAFFD0727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729483F-C2A2-4E48-88BA-7187269495D6}"/>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DC9D408-263E-47FA-BAE9-57A6B373CDA7}"/>
              </a:ext>
            </a:extLst>
          </p:cNvPr>
          <p:cNvSpPr>
            <a:spLocks noGrp="1"/>
          </p:cNvSpPr>
          <p:nvPr>
            <p:ph type="sldNum" sz="quarter" idx="4"/>
          </p:nvPr>
        </p:nvSpPr>
        <p:spPr/>
        <p:txBody>
          <a:bodyPr/>
          <a:lstStyle/>
          <a:p>
            <a:fld id="{28B83BC3-069B-46AF-A4E6-C99928E1A4FA}" type="slidenum">
              <a:rPr lang="en-US" smtClean="0"/>
              <a:pPr/>
              <a:t>1169</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7" name="Date Placeholder 6">
            <a:extLst>
              <a:ext uri="{FF2B5EF4-FFF2-40B4-BE49-F238E27FC236}">
                <a16:creationId xmlns:a16="http://schemas.microsoft.com/office/drawing/2014/main" id="{6809B120-E71B-42C7-A577-718132831A9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9977945-5482-46EB-9A98-6660EE46653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90E1427-A092-41F6-ACA5-AB43D18AC34F}"/>
              </a:ext>
            </a:extLst>
          </p:cNvPr>
          <p:cNvSpPr>
            <a:spLocks noGrp="1"/>
          </p:cNvSpPr>
          <p:nvPr>
            <p:ph type="sldNum" sz="quarter" idx="4"/>
          </p:nvPr>
        </p:nvSpPr>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4" name="Date Placeholder 3">
            <a:extLst>
              <a:ext uri="{FF2B5EF4-FFF2-40B4-BE49-F238E27FC236}">
                <a16:creationId xmlns:a16="http://schemas.microsoft.com/office/drawing/2014/main" id="{60C055DE-8643-473D-B423-A0AC19128E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0BD5FF5-57AB-411C-90DE-872D4D6631A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58DA33B-A31C-4A9C-85A0-F476F3232921}"/>
              </a:ext>
            </a:extLst>
          </p:cNvPr>
          <p:cNvSpPr>
            <a:spLocks noGrp="1"/>
          </p:cNvSpPr>
          <p:nvPr>
            <p:ph type="sldNum" sz="quarter" idx="4"/>
          </p:nvPr>
        </p:nvSpPr>
        <p:spPr/>
        <p:txBody>
          <a:bodyPr/>
          <a:lstStyle/>
          <a:p>
            <a:fld id="{28B83BC3-069B-46AF-A4E6-C99928E1A4FA}" type="slidenum">
              <a:rPr lang="en-US" smtClean="0"/>
              <a:pPr/>
              <a:t>1170</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112648"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112649"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112650"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4" name="Date Placeholder 3">
            <a:extLst>
              <a:ext uri="{FF2B5EF4-FFF2-40B4-BE49-F238E27FC236}">
                <a16:creationId xmlns:a16="http://schemas.microsoft.com/office/drawing/2014/main" id="{2EBB1386-011F-45FC-A5B8-8E6588CDF4B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B5DB63E-A76E-4437-A571-DBDD0BB08DB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D70704F-4BEC-4A7E-9F70-C9F16973B508}"/>
              </a:ext>
            </a:extLst>
          </p:cNvPr>
          <p:cNvSpPr>
            <a:spLocks noGrp="1"/>
          </p:cNvSpPr>
          <p:nvPr>
            <p:ph type="sldNum" sz="quarter" idx="4"/>
          </p:nvPr>
        </p:nvSpPr>
        <p:spPr/>
        <p:txBody>
          <a:bodyPr/>
          <a:lstStyle/>
          <a:p>
            <a:fld id="{28B83BC3-069B-46AF-A4E6-C99928E1A4FA}" type="slidenum">
              <a:rPr lang="en-US" smtClean="0"/>
              <a:pPr/>
              <a:t>1171</a:t>
            </a:fld>
            <a:endParaRPr lang="en-US" dirty="0"/>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113672"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113673"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113674"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E035BAC5-D18C-42CA-8B6C-D8A494B2F7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4FD2F88-B3AC-4CC4-94DF-07E7A8FBAE7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E2DFFD8-FF36-4DEF-9961-C92E2648B693}"/>
              </a:ext>
            </a:extLst>
          </p:cNvPr>
          <p:cNvSpPr>
            <a:spLocks noGrp="1"/>
          </p:cNvSpPr>
          <p:nvPr>
            <p:ph type="sldNum" sz="quarter" idx="4"/>
          </p:nvPr>
        </p:nvSpPr>
        <p:spPr/>
        <p:txBody>
          <a:bodyPr/>
          <a:lstStyle/>
          <a:p>
            <a:fld id="{28B83BC3-069B-46AF-A4E6-C99928E1A4FA}" type="slidenum">
              <a:rPr lang="en-US" smtClean="0"/>
              <a:pPr/>
              <a:t>1172</a:t>
            </a:fld>
            <a:endParaRPr lang="en-US" dirty="0"/>
          </a:p>
        </p:txBody>
      </p:sp>
    </p:spTree>
    <p:custDataLst>
      <p:tags r:id="rId2"/>
    </p:custDataLst>
    <p:extLst>
      <p:ext uri="{BB962C8B-B14F-4D97-AF65-F5344CB8AC3E}">
        <p14:creationId xmlns:p14="http://schemas.microsoft.com/office/powerpoint/2010/main" val="2096393886"/>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4" name="Date Placeholder 3">
            <a:extLst>
              <a:ext uri="{FF2B5EF4-FFF2-40B4-BE49-F238E27FC236}">
                <a16:creationId xmlns:a16="http://schemas.microsoft.com/office/drawing/2014/main" id="{2C1930C1-7C8B-4D48-9B80-FEAF9EAD77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4BEC50-F4E2-4147-BF6B-39C0EA64DDC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BC9D885-7655-4D19-A06D-52EFE5A57BF8}"/>
              </a:ext>
            </a:extLst>
          </p:cNvPr>
          <p:cNvSpPr>
            <a:spLocks noGrp="1"/>
          </p:cNvSpPr>
          <p:nvPr>
            <p:ph type="sldNum" sz="quarter" idx="4"/>
          </p:nvPr>
        </p:nvSpPr>
        <p:spPr/>
        <p:txBody>
          <a:bodyPr/>
          <a:lstStyle/>
          <a:p>
            <a:fld id="{28B83BC3-069B-46AF-A4E6-C99928E1A4FA}" type="slidenum">
              <a:rPr lang="en-US" smtClean="0"/>
              <a:pPr/>
              <a:t>1173</a:t>
            </a:fld>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6DBFAC4-8467-4F55-9335-E408A3A0A37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8134D0-9D20-4890-A2DD-8E4080A553B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9F964C3-04A3-43BE-A0BF-44E3FB9CD6A4}"/>
              </a:ext>
            </a:extLst>
          </p:cNvPr>
          <p:cNvSpPr>
            <a:spLocks noGrp="1"/>
          </p:cNvSpPr>
          <p:nvPr>
            <p:ph type="sldNum" sz="quarter" idx="4"/>
          </p:nvPr>
        </p:nvSpPr>
        <p:spPr/>
        <p:txBody>
          <a:bodyPr/>
          <a:lstStyle/>
          <a:p>
            <a:fld id="{28B83BC3-069B-46AF-A4E6-C99928E1A4FA}" type="slidenum">
              <a:rPr lang="en-US" smtClean="0"/>
              <a:pPr/>
              <a:t>1174</a:t>
            </a:fld>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4" name="Date Placeholder 3">
            <a:extLst>
              <a:ext uri="{FF2B5EF4-FFF2-40B4-BE49-F238E27FC236}">
                <a16:creationId xmlns:a16="http://schemas.microsoft.com/office/drawing/2014/main" id="{884BD8E4-F58E-4F29-AB9C-187375A88A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A0962C-8909-42B4-88B5-EEE0A65F381D}"/>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6EAEE85-D929-4F17-9CEE-7DD8A9E9E65F}"/>
              </a:ext>
            </a:extLst>
          </p:cNvPr>
          <p:cNvSpPr>
            <a:spLocks noGrp="1"/>
          </p:cNvSpPr>
          <p:nvPr>
            <p:ph type="sldNum" sz="quarter" idx="4"/>
          </p:nvPr>
        </p:nvSpPr>
        <p:spPr/>
        <p:txBody>
          <a:bodyPr/>
          <a:lstStyle/>
          <a:p>
            <a:fld id="{28B83BC3-069B-46AF-A4E6-C99928E1A4FA}" type="slidenum">
              <a:rPr lang="en-US" smtClean="0"/>
              <a:pPr/>
              <a:t>1175</a:t>
            </a:fld>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3" name="Date Placeholder 2">
            <a:extLst>
              <a:ext uri="{FF2B5EF4-FFF2-40B4-BE49-F238E27FC236}">
                <a16:creationId xmlns:a16="http://schemas.microsoft.com/office/drawing/2014/main" id="{1A733898-45D6-409E-B30F-1DD2016D682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6D0AD7C-89EC-48B3-A686-213B00FBE2C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BD88493-97AD-41C0-8040-3B2C00B8DBF4}"/>
              </a:ext>
            </a:extLst>
          </p:cNvPr>
          <p:cNvSpPr>
            <a:spLocks noGrp="1"/>
          </p:cNvSpPr>
          <p:nvPr>
            <p:ph type="sldNum" sz="quarter" idx="4"/>
          </p:nvPr>
        </p:nvSpPr>
        <p:spPr/>
        <p:txBody>
          <a:bodyPr/>
          <a:lstStyle/>
          <a:p>
            <a:fld id="{28B83BC3-069B-46AF-A4E6-C99928E1A4FA}" type="slidenum">
              <a:rPr lang="en-US" smtClean="0"/>
              <a:pPr/>
              <a:t>1176</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4" name="Date Placeholder 3">
            <a:extLst>
              <a:ext uri="{FF2B5EF4-FFF2-40B4-BE49-F238E27FC236}">
                <a16:creationId xmlns:a16="http://schemas.microsoft.com/office/drawing/2014/main" id="{DAA49CEC-F70F-465A-B6F0-835018C67A9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09191-2E68-450C-886A-FD9DDA37A2C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068D4EB-8CDE-4EB0-9DC1-458405A7F83E}"/>
              </a:ext>
            </a:extLst>
          </p:cNvPr>
          <p:cNvSpPr>
            <a:spLocks noGrp="1"/>
          </p:cNvSpPr>
          <p:nvPr>
            <p:ph type="sldNum" sz="quarter" idx="4"/>
          </p:nvPr>
        </p:nvSpPr>
        <p:spPr/>
        <p:txBody>
          <a:bodyPr/>
          <a:lstStyle/>
          <a:p>
            <a:fld id="{28B83BC3-069B-46AF-A4E6-C99928E1A4FA}" type="slidenum">
              <a:rPr lang="en-US" smtClean="0"/>
              <a:pPr/>
              <a:t>1177</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114696"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114697"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114698"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4" name="Date Placeholder 3">
            <a:extLst>
              <a:ext uri="{FF2B5EF4-FFF2-40B4-BE49-F238E27FC236}">
                <a16:creationId xmlns:a16="http://schemas.microsoft.com/office/drawing/2014/main" id="{711E271B-9889-4286-B33F-F95F3912BBE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D9B6930-B9E1-4B0D-A809-39146F59BBFC}"/>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04BC916-93A6-4641-A0A8-14B54E6E819A}"/>
              </a:ext>
            </a:extLst>
          </p:cNvPr>
          <p:cNvSpPr>
            <a:spLocks noGrp="1"/>
          </p:cNvSpPr>
          <p:nvPr>
            <p:ph type="sldNum" sz="quarter" idx="4"/>
          </p:nvPr>
        </p:nvSpPr>
        <p:spPr/>
        <p:txBody>
          <a:bodyPr/>
          <a:lstStyle/>
          <a:p>
            <a:fld id="{28B83BC3-069B-46AF-A4E6-C99928E1A4FA}" type="slidenum">
              <a:rPr lang="en-US" smtClean="0"/>
              <a:pPr/>
              <a:t>1178</a:t>
            </a:fld>
            <a:endParaRPr lang="en-US" dirty="0"/>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115722"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115723"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115724"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115725"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473503D-7313-4B7E-ABD9-2FD646B5BCD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6263EE-1FA8-4F96-842F-625960EF5EF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F28E0DA-0713-4365-9953-769D5558845B}"/>
              </a:ext>
            </a:extLst>
          </p:cNvPr>
          <p:cNvSpPr>
            <a:spLocks noGrp="1"/>
          </p:cNvSpPr>
          <p:nvPr>
            <p:ph type="sldNum" sz="quarter" idx="4"/>
          </p:nvPr>
        </p:nvSpPr>
        <p:spPr/>
        <p:txBody>
          <a:bodyPr/>
          <a:lstStyle/>
          <a:p>
            <a:fld id="{28B83BC3-069B-46AF-A4E6-C99928E1A4FA}" type="slidenum">
              <a:rPr lang="en-US" smtClean="0"/>
              <a:pPr/>
              <a:t>1179</a:t>
            </a:fld>
            <a:endParaRPr lang="en-US" dirty="0"/>
          </a:p>
        </p:txBody>
      </p:sp>
    </p:spTree>
    <p:custDataLst>
      <p:tags r:id="rId2"/>
    </p:custDataLst>
    <p:extLst>
      <p:ext uri="{BB962C8B-B14F-4D97-AF65-F5344CB8AC3E}">
        <p14:creationId xmlns:p14="http://schemas.microsoft.com/office/powerpoint/2010/main" val="32379487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4" name="Date Placeholder 3">
            <a:extLst>
              <a:ext uri="{FF2B5EF4-FFF2-40B4-BE49-F238E27FC236}">
                <a16:creationId xmlns:a16="http://schemas.microsoft.com/office/drawing/2014/main" id="{01A7038F-0198-435F-B61A-FDE66A20C36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12B6442-FE4F-46F1-BEDC-56DB2399BAE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FBBF17B-24EC-4813-8838-0AEB30CEF830}"/>
              </a:ext>
            </a:extLst>
          </p:cNvPr>
          <p:cNvSpPr>
            <a:spLocks noGrp="1"/>
          </p:cNvSpPr>
          <p:nvPr>
            <p:ph type="sldNum" sz="quarter" idx="4"/>
          </p:nvPr>
        </p:nvSpPr>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4" name="Date Placeholder 3">
            <a:extLst>
              <a:ext uri="{FF2B5EF4-FFF2-40B4-BE49-F238E27FC236}">
                <a16:creationId xmlns:a16="http://schemas.microsoft.com/office/drawing/2014/main" id="{BDBCDE0B-0046-4230-B12C-98EC3790A2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B40E57-3DB0-4467-B6FE-55234B5EB19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D27C309-9F60-4C43-B1DF-BDBA2A730A4F}"/>
              </a:ext>
            </a:extLst>
          </p:cNvPr>
          <p:cNvSpPr>
            <a:spLocks noGrp="1"/>
          </p:cNvSpPr>
          <p:nvPr>
            <p:ph type="sldNum" sz="quarter" idx="4"/>
          </p:nvPr>
        </p:nvSpPr>
        <p:spPr/>
        <p:txBody>
          <a:bodyPr/>
          <a:lstStyle/>
          <a:p>
            <a:fld id="{28B83BC3-069B-46AF-A4E6-C99928E1A4FA}" type="slidenum">
              <a:rPr lang="en-US" smtClean="0"/>
              <a:pPr/>
              <a:t>1180</a:t>
            </a:fld>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20E24F1-9DE0-45FD-8101-A370493993A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E08DF5-AD11-49FE-AD46-B97DF3F2687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1EFF485-C1BD-4D9C-B51E-76E16019AE61}"/>
              </a:ext>
            </a:extLst>
          </p:cNvPr>
          <p:cNvSpPr>
            <a:spLocks noGrp="1"/>
          </p:cNvSpPr>
          <p:nvPr>
            <p:ph type="sldNum" sz="quarter" idx="4"/>
          </p:nvPr>
        </p:nvSpPr>
        <p:spPr/>
        <p:txBody>
          <a:bodyPr/>
          <a:lstStyle/>
          <a:p>
            <a:fld id="{28B83BC3-069B-46AF-A4E6-C99928E1A4FA}" type="slidenum">
              <a:rPr lang="en-US" smtClean="0"/>
              <a:pPr/>
              <a:t>1181</a:t>
            </a:fld>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
        <p:nvSpPr>
          <p:cNvPr id="3" name="Date Placeholder 2">
            <a:extLst>
              <a:ext uri="{FF2B5EF4-FFF2-40B4-BE49-F238E27FC236}">
                <a16:creationId xmlns:a16="http://schemas.microsoft.com/office/drawing/2014/main" id="{263C8AFD-CECF-40DE-A3C4-3C3B77F7217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EC7FA71-DC66-46B4-96BF-D4E7AE9300F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788B986-17ED-4A59-9264-91AA0256846B}"/>
              </a:ext>
            </a:extLst>
          </p:cNvPr>
          <p:cNvSpPr>
            <a:spLocks noGrp="1"/>
          </p:cNvSpPr>
          <p:nvPr>
            <p:ph type="sldNum" sz="quarter" idx="4"/>
          </p:nvPr>
        </p:nvSpPr>
        <p:spPr/>
        <p:txBody>
          <a:bodyPr/>
          <a:lstStyle/>
          <a:p>
            <a:fld id="{28B83BC3-069B-46AF-A4E6-C99928E1A4FA}" type="slidenum">
              <a:rPr lang="en-US" smtClean="0"/>
              <a:pPr/>
              <a:t>1182</a:t>
            </a:fld>
            <a:endParaRPr lang="en-US" dirty="0"/>
          </a:p>
        </p:txBody>
      </p:sp>
    </p:spTree>
    <p:custDataLst>
      <p:tags r:id="rId1"/>
    </p:custDataLst>
    <p:extLst>
      <p:ext uri="{BB962C8B-B14F-4D97-AF65-F5344CB8AC3E}">
        <p14:creationId xmlns:p14="http://schemas.microsoft.com/office/powerpoint/2010/main" val="2071346205"/>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3" name="Date Placeholder 2">
            <a:extLst>
              <a:ext uri="{FF2B5EF4-FFF2-40B4-BE49-F238E27FC236}">
                <a16:creationId xmlns:a16="http://schemas.microsoft.com/office/drawing/2014/main" id="{0D188E44-37BC-4514-A676-A56FF385F17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4732DD-0F99-4205-892A-B1442A8395D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45FD6D8-9618-44A6-8126-932C5B0591C9}"/>
              </a:ext>
            </a:extLst>
          </p:cNvPr>
          <p:cNvSpPr>
            <a:spLocks noGrp="1"/>
          </p:cNvSpPr>
          <p:nvPr>
            <p:ph type="sldNum" sz="quarter" idx="4"/>
          </p:nvPr>
        </p:nvSpPr>
        <p:spPr/>
        <p:txBody>
          <a:bodyPr/>
          <a:lstStyle/>
          <a:p>
            <a:fld id="{28B83BC3-069B-46AF-A4E6-C99928E1A4FA}" type="slidenum">
              <a:rPr lang="en-US" smtClean="0"/>
              <a:pPr/>
              <a:t>1183</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4" name="Date Placeholder 3">
            <a:extLst>
              <a:ext uri="{FF2B5EF4-FFF2-40B4-BE49-F238E27FC236}">
                <a16:creationId xmlns:a16="http://schemas.microsoft.com/office/drawing/2014/main" id="{1E14F677-7ECC-472E-ABBB-FA8002BBE43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1BAC6E-7AED-46B2-92AE-62E09AB9411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05643F-EAFB-4124-9AC3-546D3D2D9174}"/>
              </a:ext>
            </a:extLst>
          </p:cNvPr>
          <p:cNvSpPr>
            <a:spLocks noGrp="1"/>
          </p:cNvSpPr>
          <p:nvPr>
            <p:ph type="sldNum" sz="quarter" idx="4"/>
          </p:nvPr>
        </p:nvSpPr>
        <p:spPr/>
        <p:txBody>
          <a:bodyPr/>
          <a:lstStyle/>
          <a:p>
            <a:fld id="{28B83BC3-069B-46AF-A4E6-C99928E1A4FA}" type="slidenum">
              <a:rPr lang="en-US" smtClean="0"/>
              <a:pPr/>
              <a:t>1184</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4" name="Date Placeholder 3">
            <a:extLst>
              <a:ext uri="{FF2B5EF4-FFF2-40B4-BE49-F238E27FC236}">
                <a16:creationId xmlns:a16="http://schemas.microsoft.com/office/drawing/2014/main" id="{76DD4BE2-438F-46FC-B1D1-822B2C93F3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E345ED-A03E-434E-B369-4CE78243754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319806C-1C31-4DD3-A62A-82B452FBB092}"/>
              </a:ext>
            </a:extLst>
          </p:cNvPr>
          <p:cNvSpPr>
            <a:spLocks noGrp="1"/>
          </p:cNvSpPr>
          <p:nvPr>
            <p:ph type="sldNum" sz="quarter" idx="4"/>
          </p:nvPr>
        </p:nvSpPr>
        <p:spPr/>
        <p:txBody>
          <a:bodyPr/>
          <a:lstStyle/>
          <a:p>
            <a:fld id="{28B83BC3-069B-46AF-A4E6-C99928E1A4FA}" type="slidenum">
              <a:rPr lang="en-US" smtClean="0"/>
              <a:pPr/>
              <a:t>1185</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116744"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116745"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116746"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18709BA-823B-4CF2-B9B6-A639E7018AB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19E6BAF-A468-4504-AE58-DB5573D62E7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74C4883E-689C-4881-A56C-A6E3142581B4}"/>
              </a:ext>
            </a:extLst>
          </p:cNvPr>
          <p:cNvSpPr>
            <a:spLocks noGrp="1"/>
          </p:cNvSpPr>
          <p:nvPr>
            <p:ph type="sldNum" sz="quarter" idx="4"/>
          </p:nvPr>
        </p:nvSpPr>
        <p:spPr/>
        <p:txBody>
          <a:bodyPr/>
          <a:lstStyle/>
          <a:p>
            <a:fld id="{28B83BC3-069B-46AF-A4E6-C99928E1A4FA}" type="slidenum">
              <a:rPr lang="en-US" smtClean="0"/>
              <a:pPr/>
              <a:t>1186</a:t>
            </a:fld>
            <a:endParaRPr lang="en-US" dirty="0"/>
          </a:p>
        </p:txBody>
      </p:sp>
    </p:spTree>
    <p:custDataLst>
      <p:tags r:id="rId2"/>
    </p:custDataLst>
    <p:extLst>
      <p:ext uri="{BB962C8B-B14F-4D97-AF65-F5344CB8AC3E}">
        <p14:creationId xmlns:p14="http://schemas.microsoft.com/office/powerpoint/2010/main" val="1515473705"/>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4" name="Date Placeholder 3">
            <a:extLst>
              <a:ext uri="{FF2B5EF4-FFF2-40B4-BE49-F238E27FC236}">
                <a16:creationId xmlns:a16="http://schemas.microsoft.com/office/drawing/2014/main" id="{305BBB4E-C1FB-4FF7-9C7E-C017FA07D3A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0EEC5D-555A-46E8-B21A-3E07B5D2D1D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5B78F67-66E0-426F-84BD-0318397B3578}"/>
              </a:ext>
            </a:extLst>
          </p:cNvPr>
          <p:cNvSpPr>
            <a:spLocks noGrp="1"/>
          </p:cNvSpPr>
          <p:nvPr>
            <p:ph type="sldNum" sz="quarter" idx="4"/>
          </p:nvPr>
        </p:nvSpPr>
        <p:spPr/>
        <p:txBody>
          <a:bodyPr/>
          <a:lstStyle/>
          <a:p>
            <a:fld id="{28B83BC3-069B-46AF-A4E6-C99928E1A4FA}" type="slidenum">
              <a:rPr lang="en-US" smtClean="0"/>
              <a:pPr/>
              <a:t>1187</a:t>
            </a:fld>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7677239-A1FA-47CD-872D-6FD09D3B20A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124E12B-ECAB-4D43-AC05-ED67DE5966B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D1D74C7-C94F-4E95-8EF0-1B80E244DB9C}"/>
              </a:ext>
            </a:extLst>
          </p:cNvPr>
          <p:cNvSpPr>
            <a:spLocks noGrp="1"/>
          </p:cNvSpPr>
          <p:nvPr>
            <p:ph type="sldNum" sz="quarter" idx="4"/>
          </p:nvPr>
        </p:nvSpPr>
        <p:spPr/>
        <p:txBody>
          <a:bodyPr/>
          <a:lstStyle/>
          <a:p>
            <a:fld id="{28B83BC3-069B-46AF-A4E6-C99928E1A4FA}" type="slidenum">
              <a:rPr lang="en-US" smtClean="0"/>
              <a:pPr/>
              <a:t>1188</a:t>
            </a:fld>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
        <p:nvSpPr>
          <p:cNvPr id="3" name="Date Placeholder 2">
            <a:extLst>
              <a:ext uri="{FF2B5EF4-FFF2-40B4-BE49-F238E27FC236}">
                <a16:creationId xmlns:a16="http://schemas.microsoft.com/office/drawing/2014/main" id="{63A3D4DE-6B66-46AB-BD74-4334B15E4B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058777-3402-4164-9BA2-93A832BD126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43D6821-0B1E-4352-A167-D3988741612E}"/>
              </a:ext>
            </a:extLst>
          </p:cNvPr>
          <p:cNvSpPr>
            <a:spLocks noGrp="1"/>
          </p:cNvSpPr>
          <p:nvPr>
            <p:ph type="sldNum" sz="quarter" idx="4"/>
          </p:nvPr>
        </p:nvSpPr>
        <p:spPr/>
        <p:txBody>
          <a:bodyPr/>
          <a:lstStyle/>
          <a:p>
            <a:fld id="{28B83BC3-069B-46AF-A4E6-C99928E1A4FA}" type="slidenum">
              <a:rPr lang="en-US" smtClean="0"/>
              <a:pPr/>
              <a:t>1189</a:t>
            </a:fld>
            <a:endParaRPr lang="en-US" dirty="0"/>
          </a:p>
        </p:txBody>
      </p:sp>
    </p:spTree>
    <p:custDataLst>
      <p:tags r:id="rId1"/>
    </p:custDataLst>
    <p:extLst>
      <p:ext uri="{BB962C8B-B14F-4D97-AF65-F5344CB8AC3E}">
        <p14:creationId xmlns:p14="http://schemas.microsoft.com/office/powerpoint/2010/main" val="2395363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4" name="Date Placeholder 3">
            <a:extLst>
              <a:ext uri="{FF2B5EF4-FFF2-40B4-BE49-F238E27FC236}">
                <a16:creationId xmlns:a16="http://schemas.microsoft.com/office/drawing/2014/main" id="{3D189EDB-12FC-4E0C-B215-82B4E9BD5AE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5BC8E83-A62E-48C6-BF18-EC4BB28802BF}"/>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CE5142A-B849-43B2-A8BE-5745B0189848}"/>
              </a:ext>
            </a:extLst>
          </p:cNvPr>
          <p:cNvSpPr>
            <a:spLocks noGrp="1"/>
          </p:cNvSpPr>
          <p:nvPr>
            <p:ph type="sldNum" sz="quarter" idx="4"/>
          </p:nvPr>
        </p:nvSpPr>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3" name="Date Placeholder 2">
            <a:extLst>
              <a:ext uri="{FF2B5EF4-FFF2-40B4-BE49-F238E27FC236}">
                <a16:creationId xmlns:a16="http://schemas.microsoft.com/office/drawing/2014/main" id="{99E8D3AF-C576-4C42-B6C4-2E8C3D08510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7312EA-7C6D-4D29-814E-C7235427638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1724CC4-C4F8-4AC6-95BB-C5B13F0DCD87}"/>
              </a:ext>
            </a:extLst>
          </p:cNvPr>
          <p:cNvSpPr>
            <a:spLocks noGrp="1"/>
          </p:cNvSpPr>
          <p:nvPr>
            <p:ph type="sldNum" sz="quarter" idx="4"/>
          </p:nvPr>
        </p:nvSpPr>
        <p:spPr/>
        <p:txBody>
          <a:bodyPr/>
          <a:lstStyle/>
          <a:p>
            <a:fld id="{28B83BC3-069B-46AF-A4E6-C99928E1A4FA}" type="slidenum">
              <a:rPr lang="en-US" smtClean="0"/>
              <a:pPr/>
              <a:t>1190</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4" name="Date Placeholder 3">
            <a:extLst>
              <a:ext uri="{FF2B5EF4-FFF2-40B4-BE49-F238E27FC236}">
                <a16:creationId xmlns:a16="http://schemas.microsoft.com/office/drawing/2014/main" id="{3DD7D1B0-1CF8-4713-B63C-452DE11D262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898EB-E561-4F44-AC07-4057EA77A60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1404799-B851-460A-AAA3-A84F08F7F3C0}"/>
              </a:ext>
            </a:extLst>
          </p:cNvPr>
          <p:cNvSpPr>
            <a:spLocks noGrp="1"/>
          </p:cNvSpPr>
          <p:nvPr>
            <p:ph type="sldNum" sz="quarter" idx="4"/>
          </p:nvPr>
        </p:nvSpPr>
        <p:spPr/>
        <p:txBody>
          <a:bodyPr/>
          <a:lstStyle/>
          <a:p>
            <a:fld id="{28B83BC3-069B-46AF-A4E6-C99928E1A4FA}" type="slidenum">
              <a:rPr lang="en-US" smtClean="0"/>
              <a:pPr/>
              <a:t>1191</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117768"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117769"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117770"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4" name="Date Placeholder 3">
            <a:extLst>
              <a:ext uri="{FF2B5EF4-FFF2-40B4-BE49-F238E27FC236}">
                <a16:creationId xmlns:a16="http://schemas.microsoft.com/office/drawing/2014/main" id="{1AB056E4-2E43-406E-969C-2EB9B635094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ECD74E2-A037-4A5C-A643-DC3C6A92376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0997F3C7-6C71-4D6E-A34F-9A2C55CCA50F}"/>
              </a:ext>
            </a:extLst>
          </p:cNvPr>
          <p:cNvSpPr>
            <a:spLocks noGrp="1"/>
          </p:cNvSpPr>
          <p:nvPr>
            <p:ph type="sldNum" sz="quarter" idx="4"/>
          </p:nvPr>
        </p:nvSpPr>
        <p:spPr/>
        <p:txBody>
          <a:bodyPr/>
          <a:lstStyle/>
          <a:p>
            <a:fld id="{28B83BC3-069B-46AF-A4E6-C99928E1A4FA}" type="slidenum">
              <a:rPr lang="en-US" smtClean="0"/>
              <a:pPr/>
              <a:t>1192</a:t>
            </a:fld>
            <a:endParaRPr lang="en-US" dirty="0"/>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4" name="Date Placeholder 3">
            <a:extLst>
              <a:ext uri="{FF2B5EF4-FFF2-40B4-BE49-F238E27FC236}">
                <a16:creationId xmlns:a16="http://schemas.microsoft.com/office/drawing/2014/main" id="{5BF7E853-0863-4419-894D-714BFB5623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0D9801-28FD-4272-81B7-82070522A65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0E4B7F5-9C0C-42AD-8B7E-77FF7D1C2294}"/>
              </a:ext>
            </a:extLst>
          </p:cNvPr>
          <p:cNvSpPr>
            <a:spLocks noGrp="1"/>
          </p:cNvSpPr>
          <p:nvPr>
            <p:ph type="sldNum" sz="quarter" idx="4"/>
          </p:nvPr>
        </p:nvSpPr>
        <p:spPr/>
        <p:txBody>
          <a:bodyPr/>
          <a:lstStyle/>
          <a:p>
            <a:fld id="{28B83BC3-069B-46AF-A4E6-C99928E1A4FA}" type="slidenum">
              <a:rPr lang="en-US" smtClean="0"/>
              <a:pPr/>
              <a:t>1193</a:t>
            </a:fld>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48D8026-D4B6-4485-9CB1-540AB86F322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A71924-E171-458E-9B22-65831EAA88F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C64D295-4796-4D8F-A669-67548CEBC94B}"/>
              </a:ext>
            </a:extLst>
          </p:cNvPr>
          <p:cNvSpPr>
            <a:spLocks noGrp="1"/>
          </p:cNvSpPr>
          <p:nvPr>
            <p:ph type="sldNum" sz="quarter" idx="4"/>
          </p:nvPr>
        </p:nvSpPr>
        <p:spPr/>
        <p:txBody>
          <a:bodyPr/>
          <a:lstStyle/>
          <a:p>
            <a:fld id="{28B83BC3-069B-46AF-A4E6-C99928E1A4FA}" type="slidenum">
              <a:rPr lang="en-US" smtClean="0"/>
              <a:pPr/>
              <a:t>1194</a:t>
            </a:fld>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
        <p:nvSpPr>
          <p:cNvPr id="4" name="Date Placeholder 3">
            <a:extLst>
              <a:ext uri="{FF2B5EF4-FFF2-40B4-BE49-F238E27FC236}">
                <a16:creationId xmlns:a16="http://schemas.microsoft.com/office/drawing/2014/main" id="{CA60479D-7079-4BE0-9611-E1C426BDF6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52A046-98CE-415C-A482-6A56D353F36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98E20FC-9ED6-45F3-AD07-1BBEF929E647}"/>
              </a:ext>
            </a:extLst>
          </p:cNvPr>
          <p:cNvSpPr>
            <a:spLocks noGrp="1"/>
          </p:cNvSpPr>
          <p:nvPr>
            <p:ph type="sldNum" sz="quarter" idx="4"/>
          </p:nvPr>
        </p:nvSpPr>
        <p:spPr/>
        <p:txBody>
          <a:bodyPr/>
          <a:lstStyle/>
          <a:p>
            <a:fld id="{28B83BC3-069B-46AF-A4E6-C99928E1A4FA}" type="slidenum">
              <a:rPr lang="en-US" smtClean="0"/>
              <a:pPr/>
              <a:t>1195</a:t>
            </a:fld>
            <a:endParaRPr lang="en-US" dirty="0"/>
          </a:p>
        </p:txBody>
      </p:sp>
    </p:spTree>
    <p:custDataLst>
      <p:tags r:id="rId1"/>
    </p:custDataLst>
    <p:extLst>
      <p:ext uri="{BB962C8B-B14F-4D97-AF65-F5344CB8AC3E}">
        <p14:creationId xmlns:p14="http://schemas.microsoft.com/office/powerpoint/2010/main" val="525820324"/>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3" name="Date Placeholder 2">
            <a:extLst>
              <a:ext uri="{FF2B5EF4-FFF2-40B4-BE49-F238E27FC236}">
                <a16:creationId xmlns:a16="http://schemas.microsoft.com/office/drawing/2014/main" id="{BE148F21-6959-4552-95BB-CE0B15E162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73AB791-1D90-4C90-A860-F92899B321C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E399BD4-447B-4A23-8160-14B9ADF070BC}"/>
              </a:ext>
            </a:extLst>
          </p:cNvPr>
          <p:cNvSpPr>
            <a:spLocks noGrp="1"/>
          </p:cNvSpPr>
          <p:nvPr>
            <p:ph type="sldNum" sz="quarter" idx="4"/>
          </p:nvPr>
        </p:nvSpPr>
        <p:spPr/>
        <p:txBody>
          <a:bodyPr/>
          <a:lstStyle/>
          <a:p>
            <a:fld id="{28B83BC3-069B-46AF-A4E6-C99928E1A4FA}" type="slidenum">
              <a:rPr lang="en-US" smtClean="0"/>
              <a:pPr/>
              <a:t>1196</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4" name="Date Placeholder 3">
            <a:extLst>
              <a:ext uri="{FF2B5EF4-FFF2-40B4-BE49-F238E27FC236}">
                <a16:creationId xmlns:a16="http://schemas.microsoft.com/office/drawing/2014/main" id="{F1EC4D44-890B-4C47-81FC-2830F95C57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D79E3E-1FA2-4453-BF2F-8F44C879209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1C6C96F-4D0B-4816-9916-1BBCC78FA2F9}"/>
              </a:ext>
            </a:extLst>
          </p:cNvPr>
          <p:cNvSpPr>
            <a:spLocks noGrp="1"/>
          </p:cNvSpPr>
          <p:nvPr>
            <p:ph type="sldNum" sz="quarter" idx="4"/>
          </p:nvPr>
        </p:nvSpPr>
        <p:spPr/>
        <p:txBody>
          <a:bodyPr/>
          <a:lstStyle/>
          <a:p>
            <a:fld id="{28B83BC3-069B-46AF-A4E6-C99928E1A4FA}" type="slidenum">
              <a:rPr lang="en-US" smtClean="0"/>
              <a:pPr/>
              <a:t>1197</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118792"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118793"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118794"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7162255-2BB0-4982-9742-713FF598755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A1523A2-3472-4539-88F6-2AE39C8D268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0C7AFBF-A103-478C-997D-CBB713F2E720}"/>
              </a:ext>
            </a:extLst>
          </p:cNvPr>
          <p:cNvSpPr>
            <a:spLocks noGrp="1"/>
          </p:cNvSpPr>
          <p:nvPr>
            <p:ph type="sldNum" sz="quarter" idx="4"/>
          </p:nvPr>
        </p:nvSpPr>
        <p:spPr/>
        <p:txBody>
          <a:bodyPr/>
          <a:lstStyle/>
          <a:p>
            <a:fld id="{28B83BC3-069B-46AF-A4E6-C99928E1A4FA}" type="slidenum">
              <a:rPr lang="en-US" smtClean="0"/>
              <a:pPr/>
              <a:t>1198</a:t>
            </a:fld>
            <a:endParaRPr lang="en-US" dirty="0"/>
          </a:p>
        </p:txBody>
      </p:sp>
    </p:spTree>
    <p:custDataLst>
      <p:tags r:id="rId2"/>
    </p:custDataLst>
    <p:extLst>
      <p:ext uri="{BB962C8B-B14F-4D97-AF65-F5344CB8AC3E}">
        <p14:creationId xmlns:p14="http://schemas.microsoft.com/office/powerpoint/2010/main" val="1164869944"/>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4" name="Date Placeholder 3">
            <a:extLst>
              <a:ext uri="{FF2B5EF4-FFF2-40B4-BE49-F238E27FC236}">
                <a16:creationId xmlns:a16="http://schemas.microsoft.com/office/drawing/2014/main" id="{761E2BAB-80A6-41B6-ABB6-778C62E28E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D8238-A84A-4D8D-8B06-D0A0FAFEC9C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85C7586-CF32-416A-AA2A-3CB7B7C9BB19}"/>
              </a:ext>
            </a:extLst>
          </p:cNvPr>
          <p:cNvSpPr>
            <a:spLocks noGrp="1"/>
          </p:cNvSpPr>
          <p:nvPr>
            <p:ph type="sldNum" sz="quarter" idx="4"/>
          </p:nvPr>
        </p:nvSpPr>
        <p:spPr/>
        <p:txBody>
          <a:bodyPr/>
          <a:lstStyle/>
          <a:p>
            <a:fld id="{28B83BC3-069B-46AF-A4E6-C99928E1A4FA}" type="slidenum">
              <a:rPr lang="en-US" smtClean="0"/>
              <a:pPr/>
              <a:t>1199</a:t>
            </a:fld>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7" name="Date Placeholder 6">
            <a:extLst>
              <a:ext uri="{FF2B5EF4-FFF2-40B4-BE49-F238E27FC236}">
                <a16:creationId xmlns:a16="http://schemas.microsoft.com/office/drawing/2014/main" id="{D89FF32F-BDDE-4126-8B51-6DCC1920A07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2933B1A-8826-4244-83F8-958F870766D6}"/>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0B71A78-BD95-4F0E-B7F3-AD7C851872C5}"/>
              </a:ext>
            </a:extLst>
          </p:cNvPr>
          <p:cNvSpPr>
            <a:spLocks noGrp="1"/>
          </p:cNvSpPr>
          <p:nvPr>
            <p:ph type="sldNum" sz="quarter" idx="4"/>
          </p:nvPr>
        </p:nvSpPr>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4" name="Date Placeholder 3">
            <a:extLst>
              <a:ext uri="{FF2B5EF4-FFF2-40B4-BE49-F238E27FC236}">
                <a16:creationId xmlns:a16="http://schemas.microsoft.com/office/drawing/2014/main" id="{30456534-FD30-4693-81BE-587009CBA7F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A05BBB4-29A4-462A-A49F-337CC8521CF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ED01A63-0721-4003-9078-B5FEB72E3B4C}"/>
              </a:ext>
            </a:extLst>
          </p:cNvPr>
          <p:cNvSpPr>
            <a:spLocks noGrp="1"/>
          </p:cNvSpPr>
          <p:nvPr>
            <p:ph type="sldNum" sz="quarter" idx="4"/>
          </p:nvPr>
        </p:nvSpPr>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2ABCB2F-043C-4886-B278-2B42D6988B4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9810D35-D6B9-4DD4-A598-B8679CB9172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1FB9AB6-30B0-423A-A585-9EC1A8D73541}"/>
              </a:ext>
            </a:extLst>
          </p:cNvPr>
          <p:cNvSpPr>
            <a:spLocks noGrp="1"/>
          </p:cNvSpPr>
          <p:nvPr>
            <p:ph type="sldNum" sz="quarter" idx="4"/>
          </p:nvPr>
        </p:nvSpPr>
        <p:spPr/>
        <p:txBody>
          <a:bodyPr/>
          <a:lstStyle/>
          <a:p>
            <a:fld id="{28B83BC3-069B-46AF-A4E6-C99928E1A4FA}" type="slidenum">
              <a:rPr lang="en-US" smtClean="0"/>
              <a:pPr/>
              <a:t>1200</a:t>
            </a:fld>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
        <p:nvSpPr>
          <p:cNvPr id="4" name="Date Placeholder 3">
            <a:extLst>
              <a:ext uri="{FF2B5EF4-FFF2-40B4-BE49-F238E27FC236}">
                <a16:creationId xmlns:a16="http://schemas.microsoft.com/office/drawing/2014/main" id="{4A8433DB-9A51-48D7-B374-0F2B04FB83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67273B-3F1B-408F-8F87-721BE77E31C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7ABB969-8D8B-422E-B3A4-F6CFAF0B7C1D}"/>
              </a:ext>
            </a:extLst>
          </p:cNvPr>
          <p:cNvSpPr>
            <a:spLocks noGrp="1"/>
          </p:cNvSpPr>
          <p:nvPr>
            <p:ph type="sldNum" sz="quarter" idx="4"/>
          </p:nvPr>
        </p:nvSpPr>
        <p:spPr/>
        <p:txBody>
          <a:bodyPr/>
          <a:lstStyle/>
          <a:p>
            <a:fld id="{28B83BC3-069B-46AF-A4E6-C99928E1A4FA}" type="slidenum">
              <a:rPr lang="en-US" smtClean="0"/>
              <a:pPr/>
              <a:t>1201</a:t>
            </a:fld>
            <a:endParaRPr lang="en-US" dirty="0"/>
          </a:p>
        </p:txBody>
      </p:sp>
    </p:spTree>
    <p:custDataLst>
      <p:tags r:id="rId1"/>
    </p:custDataLst>
    <p:extLst>
      <p:ext uri="{BB962C8B-B14F-4D97-AF65-F5344CB8AC3E}">
        <p14:creationId xmlns:p14="http://schemas.microsoft.com/office/powerpoint/2010/main" val="402267289"/>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3" name="Date Placeholder 2">
            <a:extLst>
              <a:ext uri="{FF2B5EF4-FFF2-40B4-BE49-F238E27FC236}">
                <a16:creationId xmlns:a16="http://schemas.microsoft.com/office/drawing/2014/main" id="{76163230-8919-492A-AA4F-1F385643FC9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BF75F30-1AAD-4588-948E-FA35BAB0A59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0D8940F-93DC-45DD-AF77-C02DB6E6A4AA}"/>
              </a:ext>
            </a:extLst>
          </p:cNvPr>
          <p:cNvSpPr>
            <a:spLocks noGrp="1"/>
          </p:cNvSpPr>
          <p:nvPr>
            <p:ph type="sldNum" sz="quarter" idx="4"/>
          </p:nvPr>
        </p:nvSpPr>
        <p:spPr/>
        <p:txBody>
          <a:bodyPr/>
          <a:lstStyle/>
          <a:p>
            <a:fld id="{28B83BC3-069B-46AF-A4E6-C99928E1A4FA}" type="slidenum">
              <a:rPr lang="en-US" smtClean="0"/>
              <a:pPr/>
              <a:t>1202</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4" name="Date Placeholder 3">
            <a:extLst>
              <a:ext uri="{FF2B5EF4-FFF2-40B4-BE49-F238E27FC236}">
                <a16:creationId xmlns:a16="http://schemas.microsoft.com/office/drawing/2014/main" id="{1774D3EE-2B3C-457A-ABA0-91949050A3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6D5AE5-C785-4C96-A978-097DBF2D570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366026D-B8D1-448C-B501-2F0389B815D6}"/>
              </a:ext>
            </a:extLst>
          </p:cNvPr>
          <p:cNvSpPr>
            <a:spLocks noGrp="1"/>
          </p:cNvSpPr>
          <p:nvPr>
            <p:ph type="sldNum" sz="quarter" idx="4"/>
          </p:nvPr>
        </p:nvSpPr>
        <p:spPr/>
        <p:txBody>
          <a:bodyPr/>
          <a:lstStyle/>
          <a:p>
            <a:fld id="{28B83BC3-069B-46AF-A4E6-C99928E1A4FA}" type="slidenum">
              <a:rPr lang="en-US" smtClean="0"/>
              <a:pPr/>
              <a:t>1203</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119816"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119817"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119818"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4" name="Date Placeholder 3">
            <a:extLst>
              <a:ext uri="{FF2B5EF4-FFF2-40B4-BE49-F238E27FC236}">
                <a16:creationId xmlns:a16="http://schemas.microsoft.com/office/drawing/2014/main" id="{85D4F512-3F67-42F5-86EB-84486A6BC79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235BADD-F2CD-41A0-BB08-FB650BEE102C}"/>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61308DC1-BE4D-4DBD-85DB-4F1E30411135}"/>
              </a:ext>
            </a:extLst>
          </p:cNvPr>
          <p:cNvSpPr>
            <a:spLocks noGrp="1"/>
          </p:cNvSpPr>
          <p:nvPr>
            <p:ph type="sldNum" sz="quarter" idx="4"/>
          </p:nvPr>
        </p:nvSpPr>
        <p:spPr/>
        <p:txBody>
          <a:bodyPr/>
          <a:lstStyle/>
          <a:p>
            <a:fld id="{28B83BC3-069B-46AF-A4E6-C99928E1A4FA}" type="slidenum">
              <a:rPr lang="en-US" smtClean="0"/>
              <a:pPr/>
              <a:t>1204</a:t>
            </a:fld>
            <a:endParaRPr lang="en-US" dirty="0"/>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120842"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120843"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120844"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120845"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E28176E-3791-49C2-953C-10F97714326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256BF0-3678-443B-B9D3-BB0F3D9D821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1AD7F20-AE27-40CB-9F0A-0B16A13FB81C}"/>
              </a:ext>
            </a:extLst>
          </p:cNvPr>
          <p:cNvSpPr>
            <a:spLocks noGrp="1"/>
          </p:cNvSpPr>
          <p:nvPr>
            <p:ph type="sldNum" sz="quarter" idx="4"/>
          </p:nvPr>
        </p:nvSpPr>
        <p:spPr/>
        <p:txBody>
          <a:bodyPr/>
          <a:lstStyle/>
          <a:p>
            <a:fld id="{28B83BC3-069B-46AF-A4E6-C99928E1A4FA}" type="slidenum">
              <a:rPr lang="en-US" smtClean="0"/>
              <a:pPr/>
              <a:t>1205</a:t>
            </a:fld>
            <a:endParaRPr lang="en-US" dirty="0"/>
          </a:p>
        </p:txBody>
      </p:sp>
    </p:spTree>
    <p:custDataLst>
      <p:tags r:id="rId2"/>
    </p:custDataLst>
    <p:extLst>
      <p:ext uri="{BB962C8B-B14F-4D97-AF65-F5344CB8AC3E}">
        <p14:creationId xmlns:p14="http://schemas.microsoft.com/office/powerpoint/2010/main" val="2012507723"/>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4" name="Date Placeholder 3">
            <a:extLst>
              <a:ext uri="{FF2B5EF4-FFF2-40B4-BE49-F238E27FC236}">
                <a16:creationId xmlns:a16="http://schemas.microsoft.com/office/drawing/2014/main" id="{964C7810-CE0A-4394-A14E-DACD2B5819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E43F65-9BC6-4294-B062-6E63CF8E345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7B671D0-2E49-47D0-903B-9EA76C8E7D22}"/>
              </a:ext>
            </a:extLst>
          </p:cNvPr>
          <p:cNvSpPr>
            <a:spLocks noGrp="1"/>
          </p:cNvSpPr>
          <p:nvPr>
            <p:ph type="sldNum" sz="quarter" idx="4"/>
          </p:nvPr>
        </p:nvSpPr>
        <p:spPr/>
        <p:txBody>
          <a:bodyPr/>
          <a:lstStyle/>
          <a:p>
            <a:fld id="{28B83BC3-069B-46AF-A4E6-C99928E1A4FA}" type="slidenum">
              <a:rPr lang="en-US" smtClean="0"/>
              <a:pPr/>
              <a:t>1206</a:t>
            </a:fld>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75AEE90-2C01-45F1-820C-6CE58E057F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90FFC4-0ACA-4123-8F6B-322232F6368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6972C15-1DB9-42B3-AF01-9D6DA3C2821F}"/>
              </a:ext>
            </a:extLst>
          </p:cNvPr>
          <p:cNvSpPr>
            <a:spLocks noGrp="1"/>
          </p:cNvSpPr>
          <p:nvPr>
            <p:ph type="sldNum" sz="quarter" idx="4"/>
          </p:nvPr>
        </p:nvSpPr>
        <p:spPr/>
        <p:txBody>
          <a:bodyPr/>
          <a:lstStyle/>
          <a:p>
            <a:fld id="{28B83BC3-069B-46AF-A4E6-C99928E1A4FA}" type="slidenum">
              <a:rPr lang="en-US" smtClean="0"/>
              <a:pPr/>
              <a:t>1207</a:t>
            </a:fld>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
        <p:nvSpPr>
          <p:cNvPr id="4" name="Date Placeholder 3">
            <a:extLst>
              <a:ext uri="{FF2B5EF4-FFF2-40B4-BE49-F238E27FC236}">
                <a16:creationId xmlns:a16="http://schemas.microsoft.com/office/drawing/2014/main" id="{72F67CDB-F376-489D-A907-73E951AFDFC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0DB1BA-30C9-4D83-9CAA-6A289C7FAB1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A8CF0D0-E94F-4E87-9EF5-B5ABE9A2662B}"/>
              </a:ext>
            </a:extLst>
          </p:cNvPr>
          <p:cNvSpPr>
            <a:spLocks noGrp="1"/>
          </p:cNvSpPr>
          <p:nvPr>
            <p:ph type="sldNum" sz="quarter" idx="4"/>
          </p:nvPr>
        </p:nvSpPr>
        <p:spPr/>
        <p:txBody>
          <a:bodyPr/>
          <a:lstStyle/>
          <a:p>
            <a:fld id="{28B83BC3-069B-46AF-A4E6-C99928E1A4FA}" type="slidenum">
              <a:rPr lang="en-US" smtClean="0"/>
              <a:pPr/>
              <a:t>1208</a:t>
            </a:fld>
            <a:endParaRPr lang="en-US" dirty="0"/>
          </a:p>
        </p:txBody>
      </p:sp>
    </p:spTree>
    <p:custDataLst>
      <p:tags r:id="rId1"/>
    </p:custDataLst>
    <p:extLst>
      <p:ext uri="{BB962C8B-B14F-4D97-AF65-F5344CB8AC3E}">
        <p14:creationId xmlns:p14="http://schemas.microsoft.com/office/powerpoint/2010/main" val="3063359429"/>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
        <p:nvSpPr>
          <p:cNvPr id="4" name="Date Placeholder 3">
            <a:extLst>
              <a:ext uri="{FF2B5EF4-FFF2-40B4-BE49-F238E27FC236}">
                <a16:creationId xmlns:a16="http://schemas.microsoft.com/office/drawing/2014/main" id="{BDF231EF-00C7-4638-AE82-8F2CDBA4EB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7436C0-1E9C-4A99-91B9-9DB9638A8F1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D4B444-8D10-47BF-9DBA-D1272435455C}"/>
              </a:ext>
            </a:extLst>
          </p:cNvPr>
          <p:cNvSpPr>
            <a:spLocks noGrp="1"/>
          </p:cNvSpPr>
          <p:nvPr>
            <p:ph type="sldNum" sz="quarter" idx="4"/>
          </p:nvPr>
        </p:nvSpPr>
        <p:spPr/>
        <p:txBody>
          <a:bodyPr/>
          <a:lstStyle/>
          <a:p>
            <a:fld id="{28B83BC3-069B-46AF-A4E6-C99928E1A4FA}" type="slidenum">
              <a:rPr lang="en-US" smtClean="0"/>
              <a:pPr/>
              <a:t>1209</a:t>
            </a:fld>
            <a:endParaRPr lang="en-US" dirty="0"/>
          </a:p>
        </p:txBody>
      </p:sp>
    </p:spTree>
    <p:custDataLst>
      <p:tags r:id="rId1"/>
    </p:custDataLst>
    <p:extLst>
      <p:ext uri="{BB962C8B-B14F-4D97-AF65-F5344CB8AC3E}">
        <p14:creationId xmlns:p14="http://schemas.microsoft.com/office/powerpoint/2010/main" val="3674980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4" name="Date Placeholder 3">
            <a:extLst>
              <a:ext uri="{FF2B5EF4-FFF2-40B4-BE49-F238E27FC236}">
                <a16:creationId xmlns:a16="http://schemas.microsoft.com/office/drawing/2014/main" id="{0B29A4E3-7237-4078-A2A3-7B2D0EE11EA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565A0F-798A-4EF8-A13A-270A641E504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2875F9A1-B785-4CBD-82A0-204769D766E1}"/>
              </a:ext>
            </a:extLst>
          </p:cNvPr>
          <p:cNvSpPr>
            <a:spLocks noGrp="1"/>
          </p:cNvSpPr>
          <p:nvPr>
            <p:ph type="sldNum" sz="quarter" idx="4"/>
          </p:nvPr>
        </p:nvSpPr>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3" name="Date Placeholder 2">
            <a:extLst>
              <a:ext uri="{FF2B5EF4-FFF2-40B4-BE49-F238E27FC236}">
                <a16:creationId xmlns:a16="http://schemas.microsoft.com/office/drawing/2014/main" id="{224DF7E8-8974-46D7-8212-D1C922EE8F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5A1903-7698-4497-9B39-01229758483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177F157-D08A-481E-A89C-FC3DCDFB50CF}"/>
              </a:ext>
            </a:extLst>
          </p:cNvPr>
          <p:cNvSpPr>
            <a:spLocks noGrp="1"/>
          </p:cNvSpPr>
          <p:nvPr>
            <p:ph type="sldNum" sz="quarter" idx="4"/>
          </p:nvPr>
        </p:nvSpPr>
        <p:spPr/>
        <p:txBody>
          <a:bodyPr/>
          <a:lstStyle/>
          <a:p>
            <a:fld id="{28B83BC3-069B-46AF-A4E6-C99928E1A4FA}" type="slidenum">
              <a:rPr lang="en-US" smtClean="0"/>
              <a:pPr/>
              <a:t>1210</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4" name="Date Placeholder 3">
            <a:extLst>
              <a:ext uri="{FF2B5EF4-FFF2-40B4-BE49-F238E27FC236}">
                <a16:creationId xmlns:a16="http://schemas.microsoft.com/office/drawing/2014/main" id="{442EB1DF-A833-4B4A-8684-4CF1B44167D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34A784-A57C-4256-BBBD-A2E308BC011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4CB3B64-7CA7-4000-B9EB-15E44A704828}"/>
              </a:ext>
            </a:extLst>
          </p:cNvPr>
          <p:cNvSpPr>
            <a:spLocks noGrp="1"/>
          </p:cNvSpPr>
          <p:nvPr>
            <p:ph type="sldNum" sz="quarter" idx="4"/>
          </p:nvPr>
        </p:nvSpPr>
        <p:spPr/>
        <p:txBody>
          <a:bodyPr/>
          <a:lstStyle/>
          <a:p>
            <a:fld id="{28B83BC3-069B-46AF-A4E6-C99928E1A4FA}" type="slidenum">
              <a:rPr lang="en-US" smtClean="0"/>
              <a:pPr/>
              <a:t>1211</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4" name="Date Placeholder 3">
            <a:extLst>
              <a:ext uri="{FF2B5EF4-FFF2-40B4-BE49-F238E27FC236}">
                <a16:creationId xmlns:a16="http://schemas.microsoft.com/office/drawing/2014/main" id="{96E86684-E152-4394-A771-B4500C5ACC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22DBDD-49F9-41CE-81C8-AD3F595ADB7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4F7C733-C469-4624-8594-C6AC1B5449C4}"/>
              </a:ext>
            </a:extLst>
          </p:cNvPr>
          <p:cNvSpPr>
            <a:spLocks noGrp="1"/>
          </p:cNvSpPr>
          <p:nvPr>
            <p:ph type="sldNum" sz="quarter" idx="4"/>
          </p:nvPr>
        </p:nvSpPr>
        <p:spPr/>
        <p:txBody>
          <a:bodyPr/>
          <a:lstStyle/>
          <a:p>
            <a:fld id="{28B83BC3-069B-46AF-A4E6-C99928E1A4FA}" type="slidenum">
              <a:rPr lang="en-US" smtClean="0"/>
              <a:pPr/>
              <a:t>1212</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3" name="Date Placeholder 2">
            <a:extLst>
              <a:ext uri="{FF2B5EF4-FFF2-40B4-BE49-F238E27FC236}">
                <a16:creationId xmlns:a16="http://schemas.microsoft.com/office/drawing/2014/main" id="{35C5CB64-3AB2-443F-951E-5F76445C2B4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D462E3-70A2-4E37-A50B-B9EB8979990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EFE5F94-8C7E-4914-BD0E-C3280CFBCC61}"/>
              </a:ext>
            </a:extLst>
          </p:cNvPr>
          <p:cNvSpPr>
            <a:spLocks noGrp="1"/>
          </p:cNvSpPr>
          <p:nvPr>
            <p:ph type="sldNum" sz="quarter" idx="4"/>
          </p:nvPr>
        </p:nvSpPr>
        <p:spPr/>
        <p:txBody>
          <a:bodyPr/>
          <a:lstStyle/>
          <a:p>
            <a:fld id="{28B83BC3-069B-46AF-A4E6-C99928E1A4FA}" type="slidenum">
              <a:rPr lang="en-US" smtClean="0"/>
              <a:pPr/>
              <a:t>1213</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12187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73"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74"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75"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76"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121877"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121878"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8CF8D47-4DFD-4E87-AAB5-244231B498D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7D1E52-AE64-4B1C-9338-415127B5A71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08EA760D-CFE3-43F0-B687-17FC8FCE935A}"/>
              </a:ext>
            </a:extLst>
          </p:cNvPr>
          <p:cNvSpPr>
            <a:spLocks noGrp="1"/>
          </p:cNvSpPr>
          <p:nvPr>
            <p:ph type="sldNum" sz="quarter" idx="4"/>
          </p:nvPr>
        </p:nvSpPr>
        <p:spPr/>
        <p:txBody>
          <a:bodyPr/>
          <a:lstStyle/>
          <a:p>
            <a:fld id="{28B83BC3-069B-46AF-A4E6-C99928E1A4FA}" type="slidenum">
              <a:rPr lang="en-US" smtClean="0"/>
              <a:pPr/>
              <a:t>1214</a:t>
            </a:fld>
            <a:endParaRPr lang="en-US" dirty="0"/>
          </a:p>
        </p:txBody>
      </p:sp>
    </p:spTree>
    <p:custDataLst>
      <p:tags r:id="rId2"/>
    </p:custDataLst>
    <p:extLst>
      <p:ext uri="{BB962C8B-B14F-4D97-AF65-F5344CB8AC3E}">
        <p14:creationId xmlns:p14="http://schemas.microsoft.com/office/powerpoint/2010/main" val="163411213"/>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4" name="Date Placeholder 3">
            <a:extLst>
              <a:ext uri="{FF2B5EF4-FFF2-40B4-BE49-F238E27FC236}">
                <a16:creationId xmlns:a16="http://schemas.microsoft.com/office/drawing/2014/main" id="{A0078C34-4757-44A0-B163-67D807947C4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29BF669-6518-4481-8934-C46131EFC17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85C9FB0-7EC1-4ECF-BE58-C3EA029BF657}"/>
              </a:ext>
            </a:extLst>
          </p:cNvPr>
          <p:cNvSpPr>
            <a:spLocks noGrp="1"/>
          </p:cNvSpPr>
          <p:nvPr>
            <p:ph type="sldNum" sz="quarter" idx="4"/>
          </p:nvPr>
        </p:nvSpPr>
        <p:spPr/>
        <p:txBody>
          <a:bodyPr/>
          <a:lstStyle/>
          <a:p>
            <a:fld id="{28B83BC3-069B-46AF-A4E6-C99928E1A4FA}" type="slidenum">
              <a:rPr lang="en-US" smtClean="0"/>
              <a:pPr/>
              <a:t>1215</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12289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99"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900"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901"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902"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122903"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122904"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122905"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8118B72-E919-4CEC-AA31-959482A450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B76DE7-93B6-4193-986A-07D6ED60D15A}"/>
              </a:ext>
            </a:extLst>
          </p:cNvPr>
          <p:cNvSpPr>
            <a:spLocks noGrp="1"/>
          </p:cNvSpPr>
          <p:nvPr>
            <p:ph type="ftr" sz="quarter" idx="3"/>
          </p:nvPr>
        </p:nvSpPr>
        <p:spPr/>
        <p:txBody>
          <a:bodyPr/>
          <a:lstStyle/>
          <a:p>
            <a:r>
              <a:rPr lang="en-US"/>
              <a:t>© American B&amp;T University</a:t>
            </a:r>
            <a:endParaRPr lang="en-US" dirty="0"/>
          </a:p>
        </p:txBody>
      </p:sp>
      <p:sp>
        <p:nvSpPr>
          <p:cNvPr id="17" name="Slide Number Placeholder 16">
            <a:extLst>
              <a:ext uri="{FF2B5EF4-FFF2-40B4-BE49-F238E27FC236}">
                <a16:creationId xmlns:a16="http://schemas.microsoft.com/office/drawing/2014/main" id="{6CADA876-999F-4A0E-9206-7F8517513C43}"/>
              </a:ext>
            </a:extLst>
          </p:cNvPr>
          <p:cNvSpPr>
            <a:spLocks noGrp="1"/>
          </p:cNvSpPr>
          <p:nvPr>
            <p:ph type="sldNum" sz="quarter" idx="4"/>
          </p:nvPr>
        </p:nvSpPr>
        <p:spPr/>
        <p:txBody>
          <a:bodyPr/>
          <a:lstStyle/>
          <a:p>
            <a:fld id="{28B83BC3-069B-46AF-A4E6-C99928E1A4FA}" type="slidenum">
              <a:rPr lang="en-US" smtClean="0"/>
              <a:pPr/>
              <a:t>1216</a:t>
            </a:fld>
            <a:endParaRPr lang="en-US" dirty="0"/>
          </a:p>
        </p:txBody>
      </p:sp>
    </p:spTree>
    <p:custDataLst>
      <p:tags r:id="rId2"/>
    </p:custDataLst>
    <p:extLst>
      <p:ext uri="{BB962C8B-B14F-4D97-AF65-F5344CB8AC3E}">
        <p14:creationId xmlns:p14="http://schemas.microsoft.com/office/powerpoint/2010/main" val="12064744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4" name="Date Placeholder 3">
            <a:extLst>
              <a:ext uri="{FF2B5EF4-FFF2-40B4-BE49-F238E27FC236}">
                <a16:creationId xmlns:a16="http://schemas.microsoft.com/office/drawing/2014/main" id="{25EB7AE5-174B-44B6-A12C-7E0B10A7ED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A8D907-41EE-41C6-9EEA-7BF8D8D636A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D7CA279-0F1E-4286-AC03-2CDCDC06E3C2}"/>
              </a:ext>
            </a:extLst>
          </p:cNvPr>
          <p:cNvSpPr>
            <a:spLocks noGrp="1"/>
          </p:cNvSpPr>
          <p:nvPr>
            <p:ph type="sldNum" sz="quarter" idx="4"/>
          </p:nvPr>
        </p:nvSpPr>
        <p:spPr/>
        <p:txBody>
          <a:bodyPr/>
          <a:lstStyle/>
          <a:p>
            <a:fld id="{28B83BC3-069B-46AF-A4E6-C99928E1A4FA}" type="slidenum">
              <a:rPr lang="en-US" smtClean="0"/>
              <a:pPr/>
              <a:t>1217</a:t>
            </a:fld>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074153-C605-47FE-9BBA-EC1ACA70C99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E9EF31-E406-4AC0-B4F7-014A73802E0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5C9F46F-6FEB-4557-ACF8-993EF8E55B04}"/>
              </a:ext>
            </a:extLst>
          </p:cNvPr>
          <p:cNvSpPr>
            <a:spLocks noGrp="1"/>
          </p:cNvSpPr>
          <p:nvPr>
            <p:ph type="sldNum" sz="quarter" idx="4"/>
          </p:nvPr>
        </p:nvSpPr>
        <p:spPr/>
        <p:txBody>
          <a:bodyPr/>
          <a:lstStyle/>
          <a:p>
            <a:fld id="{28B83BC3-069B-46AF-A4E6-C99928E1A4FA}" type="slidenum">
              <a:rPr lang="en-US" smtClean="0"/>
              <a:pPr/>
              <a:t>1218</a:t>
            </a:fld>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
        <p:nvSpPr>
          <p:cNvPr id="3" name="Date Placeholder 2">
            <a:extLst>
              <a:ext uri="{FF2B5EF4-FFF2-40B4-BE49-F238E27FC236}">
                <a16:creationId xmlns:a16="http://schemas.microsoft.com/office/drawing/2014/main" id="{FAF1F32C-BC95-45A4-8423-6B3DC743AC4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BB4BA9-7A97-487A-8897-2BFC0A1589A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A32DB81-B2F7-403A-B1C7-40086BC4BB7C}"/>
              </a:ext>
            </a:extLst>
          </p:cNvPr>
          <p:cNvSpPr>
            <a:spLocks noGrp="1"/>
          </p:cNvSpPr>
          <p:nvPr>
            <p:ph type="sldNum" sz="quarter" idx="4"/>
          </p:nvPr>
        </p:nvSpPr>
        <p:spPr/>
        <p:txBody>
          <a:bodyPr/>
          <a:lstStyle/>
          <a:p>
            <a:fld id="{28B83BC3-069B-46AF-A4E6-C99928E1A4FA}" type="slidenum">
              <a:rPr lang="en-US" smtClean="0"/>
              <a:pPr/>
              <a:t>1219</a:t>
            </a:fld>
            <a:endParaRPr lang="en-US" dirty="0"/>
          </a:p>
        </p:txBody>
      </p:sp>
    </p:spTree>
    <p:custDataLst>
      <p:tags r:id="rId1"/>
    </p:custDataLst>
    <p:extLst>
      <p:ext uri="{BB962C8B-B14F-4D97-AF65-F5344CB8AC3E}">
        <p14:creationId xmlns:p14="http://schemas.microsoft.com/office/powerpoint/2010/main" val="17403485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4" name="Date Placeholder 3">
            <a:extLst>
              <a:ext uri="{FF2B5EF4-FFF2-40B4-BE49-F238E27FC236}">
                <a16:creationId xmlns:a16="http://schemas.microsoft.com/office/drawing/2014/main" id="{24B93ACB-5ED6-4CA6-87F7-547A9F90A53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15EF52E-53EA-4268-9190-02690C253CB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C8837BA-D013-43E4-9833-DB647152F7B8}"/>
              </a:ext>
            </a:extLst>
          </p:cNvPr>
          <p:cNvSpPr>
            <a:spLocks noGrp="1"/>
          </p:cNvSpPr>
          <p:nvPr>
            <p:ph type="sldNum" sz="quarter" idx="4"/>
          </p:nvPr>
        </p:nvSpPr>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3" name="Date Placeholder 2">
            <a:extLst>
              <a:ext uri="{FF2B5EF4-FFF2-40B4-BE49-F238E27FC236}">
                <a16:creationId xmlns:a16="http://schemas.microsoft.com/office/drawing/2014/main" id="{34D72DF6-4A45-42F5-99D2-51A06CA2A57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D8C0828-0A4E-4FFC-9621-90A768996DC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84EE539-D5ED-48AC-87CA-F0F241FED09E}"/>
              </a:ext>
            </a:extLst>
          </p:cNvPr>
          <p:cNvSpPr>
            <a:spLocks noGrp="1"/>
          </p:cNvSpPr>
          <p:nvPr>
            <p:ph type="sldNum" sz="quarter" idx="4"/>
          </p:nvPr>
        </p:nvSpPr>
        <p:spPr/>
        <p:txBody>
          <a:bodyPr/>
          <a:lstStyle/>
          <a:p>
            <a:fld id="{28B83BC3-069B-46AF-A4E6-C99928E1A4FA}" type="slidenum">
              <a:rPr lang="en-US" smtClean="0"/>
              <a:pPr/>
              <a:t>1220</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4" name="Date Placeholder 3">
            <a:extLst>
              <a:ext uri="{FF2B5EF4-FFF2-40B4-BE49-F238E27FC236}">
                <a16:creationId xmlns:a16="http://schemas.microsoft.com/office/drawing/2014/main" id="{15D52E7F-7EA6-45AC-8075-44EFD4647F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E1E502-9590-4CAE-92D8-49975FE357E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58ADBAA-9BC6-43C3-8BDB-2CB80EC8328E}"/>
              </a:ext>
            </a:extLst>
          </p:cNvPr>
          <p:cNvSpPr>
            <a:spLocks noGrp="1"/>
          </p:cNvSpPr>
          <p:nvPr>
            <p:ph type="sldNum" sz="quarter" idx="4"/>
          </p:nvPr>
        </p:nvSpPr>
        <p:spPr/>
        <p:txBody>
          <a:bodyPr/>
          <a:lstStyle/>
          <a:p>
            <a:fld id="{28B83BC3-069B-46AF-A4E6-C99928E1A4FA}" type="slidenum">
              <a:rPr lang="en-US" smtClean="0"/>
              <a:pPr/>
              <a:t>1221</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1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1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12391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12391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2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E72FF75-5E1B-4923-B73A-96B06CBCE7EC}"/>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2652CBC3-89B6-4F8F-9995-43988D1A8A65}"/>
              </a:ext>
            </a:extLst>
          </p:cNvPr>
          <p:cNvSpPr>
            <a:spLocks noGrp="1"/>
          </p:cNvSpPr>
          <p:nvPr>
            <p:ph type="ftr" sz="quarter" idx="3"/>
          </p:nvPr>
        </p:nvSpPr>
        <p:spPr/>
        <p:txBody>
          <a:bodyPr/>
          <a:lstStyle/>
          <a:p>
            <a:r>
              <a:rPr lang="en-US"/>
              <a:t>© American B&amp;T University</a:t>
            </a:r>
            <a:endParaRPr lang="en-US" dirty="0"/>
          </a:p>
        </p:txBody>
      </p:sp>
      <p:sp>
        <p:nvSpPr>
          <p:cNvPr id="15" name="Slide Number Placeholder 14">
            <a:extLst>
              <a:ext uri="{FF2B5EF4-FFF2-40B4-BE49-F238E27FC236}">
                <a16:creationId xmlns:a16="http://schemas.microsoft.com/office/drawing/2014/main" id="{BE244B74-5DFF-4DAF-A22A-AEE953EE5DE8}"/>
              </a:ext>
            </a:extLst>
          </p:cNvPr>
          <p:cNvSpPr>
            <a:spLocks noGrp="1"/>
          </p:cNvSpPr>
          <p:nvPr>
            <p:ph type="sldNum" sz="quarter" idx="4"/>
          </p:nvPr>
        </p:nvSpPr>
        <p:spPr/>
        <p:txBody>
          <a:bodyPr/>
          <a:lstStyle/>
          <a:p>
            <a:fld id="{28B83BC3-069B-46AF-A4E6-C99928E1A4FA}" type="slidenum">
              <a:rPr lang="en-US" smtClean="0"/>
              <a:pPr/>
              <a:t>1222</a:t>
            </a:fld>
            <a:endParaRPr lang="en-US" dirty="0"/>
          </a:p>
        </p:txBody>
      </p:sp>
    </p:spTree>
    <p:custDataLst>
      <p:tags r:id="rId2"/>
    </p:custDataLst>
    <p:extLst>
      <p:ext uri="{BB962C8B-B14F-4D97-AF65-F5344CB8AC3E}">
        <p14:creationId xmlns:p14="http://schemas.microsoft.com/office/powerpoint/2010/main" val="2474164546"/>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4" name="Date Placeholder 3">
            <a:extLst>
              <a:ext uri="{FF2B5EF4-FFF2-40B4-BE49-F238E27FC236}">
                <a16:creationId xmlns:a16="http://schemas.microsoft.com/office/drawing/2014/main" id="{487D93A6-83E0-4069-9A88-B2A7F526B5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5D72FD-47AE-4631-A7ED-B547AFE7ECA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D481E1-BE5A-42B2-BD04-D8DBD3EA047D}"/>
              </a:ext>
            </a:extLst>
          </p:cNvPr>
          <p:cNvSpPr>
            <a:spLocks noGrp="1"/>
          </p:cNvSpPr>
          <p:nvPr>
            <p:ph type="sldNum" sz="quarter" idx="4"/>
          </p:nvPr>
        </p:nvSpPr>
        <p:spPr/>
        <p:txBody>
          <a:bodyPr/>
          <a:lstStyle/>
          <a:p>
            <a:fld id="{28B83BC3-069B-46AF-A4E6-C99928E1A4FA}" type="slidenum">
              <a:rPr lang="en-US" smtClean="0"/>
              <a:pPr/>
              <a:t>1223</a:t>
            </a:fld>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
        <p:nvSpPr>
          <p:cNvPr id="3" name="Date Placeholder 2">
            <a:extLst>
              <a:ext uri="{FF2B5EF4-FFF2-40B4-BE49-F238E27FC236}">
                <a16:creationId xmlns:a16="http://schemas.microsoft.com/office/drawing/2014/main" id="{C6745A5D-8CBC-4738-8DCF-713CFE419E0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030D9D-B2F6-4A69-A11E-03420EAAC1D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FDECA7B-CC04-457E-8B80-F696B273BFCA}"/>
              </a:ext>
            </a:extLst>
          </p:cNvPr>
          <p:cNvSpPr>
            <a:spLocks noGrp="1"/>
          </p:cNvSpPr>
          <p:nvPr>
            <p:ph type="sldNum" sz="quarter" idx="4"/>
          </p:nvPr>
        </p:nvSpPr>
        <p:spPr/>
        <p:txBody>
          <a:bodyPr/>
          <a:lstStyle/>
          <a:p>
            <a:fld id="{28B83BC3-069B-46AF-A4E6-C99928E1A4FA}" type="slidenum">
              <a:rPr lang="en-US" smtClean="0"/>
              <a:pPr/>
              <a:t>1224</a:t>
            </a:fld>
            <a:endParaRPr lang="en-US" dirty="0"/>
          </a:p>
        </p:txBody>
      </p:sp>
    </p:spTree>
    <p:custDataLst>
      <p:tags r:id="rId1"/>
    </p:custDataLst>
    <p:extLst>
      <p:ext uri="{BB962C8B-B14F-4D97-AF65-F5344CB8AC3E}">
        <p14:creationId xmlns:p14="http://schemas.microsoft.com/office/powerpoint/2010/main" val="1570585337"/>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
        <p:nvSpPr>
          <p:cNvPr id="3" name="Date Placeholder 2">
            <a:extLst>
              <a:ext uri="{FF2B5EF4-FFF2-40B4-BE49-F238E27FC236}">
                <a16:creationId xmlns:a16="http://schemas.microsoft.com/office/drawing/2014/main" id="{6DCC46A1-7024-40B7-8FFD-814B636F073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57B3241-895A-4848-BE14-46CE0FB354C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E021DA7-931E-4027-9069-B02ABAF1608A}"/>
              </a:ext>
            </a:extLst>
          </p:cNvPr>
          <p:cNvSpPr>
            <a:spLocks noGrp="1"/>
          </p:cNvSpPr>
          <p:nvPr>
            <p:ph type="sldNum" sz="quarter" idx="4"/>
          </p:nvPr>
        </p:nvSpPr>
        <p:spPr/>
        <p:txBody>
          <a:bodyPr/>
          <a:lstStyle/>
          <a:p>
            <a:fld id="{28B83BC3-069B-46AF-A4E6-C99928E1A4FA}" type="slidenum">
              <a:rPr lang="en-US" smtClean="0"/>
              <a:pPr/>
              <a:t>1225</a:t>
            </a:fld>
            <a:endParaRPr lang="en-US" dirty="0"/>
          </a:p>
        </p:txBody>
      </p:sp>
    </p:spTree>
    <p:custDataLst>
      <p:tags r:id="rId1"/>
    </p:custDataLst>
    <p:extLst>
      <p:ext uri="{BB962C8B-B14F-4D97-AF65-F5344CB8AC3E}">
        <p14:creationId xmlns:p14="http://schemas.microsoft.com/office/powerpoint/2010/main" val="2114154121"/>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3" name="Date Placeholder 2">
            <a:extLst>
              <a:ext uri="{FF2B5EF4-FFF2-40B4-BE49-F238E27FC236}">
                <a16:creationId xmlns:a16="http://schemas.microsoft.com/office/drawing/2014/main" id="{CEACA862-E13E-4236-B6D2-03DF4290C82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DDE113A-BCEF-4450-A9AB-42414259153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774A11C-887E-45EA-A242-3A85DAF68F9E}"/>
              </a:ext>
            </a:extLst>
          </p:cNvPr>
          <p:cNvSpPr>
            <a:spLocks noGrp="1"/>
          </p:cNvSpPr>
          <p:nvPr>
            <p:ph type="sldNum" sz="quarter" idx="4"/>
          </p:nvPr>
        </p:nvSpPr>
        <p:spPr/>
        <p:txBody>
          <a:bodyPr/>
          <a:lstStyle/>
          <a:p>
            <a:fld id="{28B83BC3-069B-46AF-A4E6-C99928E1A4FA}" type="slidenum">
              <a:rPr lang="en-US" smtClean="0"/>
              <a:pPr/>
              <a:t>1226</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4" name="Date Placeholder 3">
            <a:extLst>
              <a:ext uri="{FF2B5EF4-FFF2-40B4-BE49-F238E27FC236}">
                <a16:creationId xmlns:a16="http://schemas.microsoft.com/office/drawing/2014/main" id="{FDCBB7D7-D213-45A1-9780-D17039D6126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5BF41B-9390-484E-9014-2198421DF7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E05BD48-3CB2-4DC9-A345-669E295CE0C4}"/>
              </a:ext>
            </a:extLst>
          </p:cNvPr>
          <p:cNvSpPr>
            <a:spLocks noGrp="1"/>
          </p:cNvSpPr>
          <p:nvPr>
            <p:ph type="sldNum" sz="quarter" idx="4"/>
          </p:nvPr>
        </p:nvSpPr>
        <p:spPr/>
        <p:txBody>
          <a:bodyPr/>
          <a:lstStyle/>
          <a:p>
            <a:fld id="{28B83BC3-069B-46AF-A4E6-C99928E1A4FA}" type="slidenum">
              <a:rPr lang="en-US" smtClean="0"/>
              <a:pPr/>
              <a:t>1227</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4" name="Date Placeholder 3">
            <a:extLst>
              <a:ext uri="{FF2B5EF4-FFF2-40B4-BE49-F238E27FC236}">
                <a16:creationId xmlns:a16="http://schemas.microsoft.com/office/drawing/2014/main" id="{C136CF38-9C73-42E1-8AD7-BAD27871DDB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DA13DB-E623-4B8F-824C-EB9FF0881B0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88B633C-FB8B-4402-9F08-D73D9E45A111}"/>
              </a:ext>
            </a:extLst>
          </p:cNvPr>
          <p:cNvSpPr>
            <a:spLocks noGrp="1"/>
          </p:cNvSpPr>
          <p:nvPr>
            <p:ph type="sldNum" sz="quarter" idx="4"/>
          </p:nvPr>
        </p:nvSpPr>
        <p:spPr/>
        <p:txBody>
          <a:bodyPr/>
          <a:lstStyle/>
          <a:p>
            <a:fld id="{28B83BC3-069B-46AF-A4E6-C99928E1A4FA}" type="slidenum">
              <a:rPr lang="en-US" smtClean="0"/>
              <a:pPr/>
              <a:t>1228</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4" name="Date Placeholder 3">
            <a:extLst>
              <a:ext uri="{FF2B5EF4-FFF2-40B4-BE49-F238E27FC236}">
                <a16:creationId xmlns:a16="http://schemas.microsoft.com/office/drawing/2014/main" id="{24700BFE-5BF8-4484-BB93-05434FB94C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1FFA13-CDA1-4B7B-80FA-E08337DF634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94E6E8-96E5-4583-B79B-CF584F6BEBF5}"/>
              </a:ext>
            </a:extLst>
          </p:cNvPr>
          <p:cNvSpPr>
            <a:spLocks noGrp="1"/>
          </p:cNvSpPr>
          <p:nvPr>
            <p:ph type="sldNum" sz="quarter" idx="4"/>
          </p:nvPr>
        </p:nvSpPr>
        <p:spPr/>
        <p:txBody>
          <a:bodyPr/>
          <a:lstStyle/>
          <a:p>
            <a:fld id="{28B83BC3-069B-46AF-A4E6-C99928E1A4FA}" type="slidenum">
              <a:rPr lang="en-US" smtClean="0"/>
              <a:pPr/>
              <a:t>1229</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4" name="Date Placeholder 3">
            <a:extLst>
              <a:ext uri="{FF2B5EF4-FFF2-40B4-BE49-F238E27FC236}">
                <a16:creationId xmlns:a16="http://schemas.microsoft.com/office/drawing/2014/main" id="{E100C36E-ADDF-4D15-B6CD-77C75C30A7C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E2FD490-C378-41A5-B1D5-EBE809A3FEF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A32E15E-7AEE-4B41-83F0-C3C0FF77D3BD}"/>
              </a:ext>
            </a:extLst>
          </p:cNvPr>
          <p:cNvSpPr>
            <a:spLocks noGrp="1"/>
          </p:cNvSpPr>
          <p:nvPr>
            <p:ph type="sldNum" sz="quarter" idx="4"/>
          </p:nvPr>
        </p:nvSpPr>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4" name="Date Placeholder 3">
            <a:extLst>
              <a:ext uri="{FF2B5EF4-FFF2-40B4-BE49-F238E27FC236}">
                <a16:creationId xmlns:a16="http://schemas.microsoft.com/office/drawing/2014/main" id="{DD63B474-58E4-439E-B10D-163935B113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17A8A6-DB4E-4976-B3FF-C6869D9F267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5ACBAC0-308A-428E-AC44-3364CE9A6D99}"/>
              </a:ext>
            </a:extLst>
          </p:cNvPr>
          <p:cNvSpPr>
            <a:spLocks noGrp="1"/>
          </p:cNvSpPr>
          <p:nvPr>
            <p:ph type="sldNum" sz="quarter" idx="4"/>
          </p:nvPr>
        </p:nvSpPr>
        <p:spPr/>
        <p:txBody>
          <a:bodyPr/>
          <a:lstStyle/>
          <a:p>
            <a:fld id="{28B83BC3-069B-46AF-A4E6-C99928E1A4FA}" type="slidenum">
              <a:rPr lang="en-US" smtClean="0"/>
              <a:pPr/>
              <a:t>1230</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4" name="Date Placeholder 3">
            <a:extLst>
              <a:ext uri="{FF2B5EF4-FFF2-40B4-BE49-F238E27FC236}">
                <a16:creationId xmlns:a16="http://schemas.microsoft.com/office/drawing/2014/main" id="{161E0C6C-BB99-41B0-920E-7654FDF1E6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28ECF5-1AFE-4883-AA79-9B66CC0A473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1D18022-FBC1-46B2-B3FE-4608EE8461A3}"/>
              </a:ext>
            </a:extLst>
          </p:cNvPr>
          <p:cNvSpPr>
            <a:spLocks noGrp="1"/>
          </p:cNvSpPr>
          <p:nvPr>
            <p:ph type="sldNum" sz="quarter" idx="4"/>
          </p:nvPr>
        </p:nvSpPr>
        <p:spPr/>
        <p:txBody>
          <a:bodyPr/>
          <a:lstStyle/>
          <a:p>
            <a:fld id="{28B83BC3-069B-46AF-A4E6-C99928E1A4FA}" type="slidenum">
              <a:rPr lang="en-US" smtClean="0"/>
              <a:pPr/>
              <a:t>1231</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3" name="Date Placeholder 2">
            <a:extLst>
              <a:ext uri="{FF2B5EF4-FFF2-40B4-BE49-F238E27FC236}">
                <a16:creationId xmlns:a16="http://schemas.microsoft.com/office/drawing/2014/main" id="{7A6F22B8-051E-4360-937A-2E27AE4DE42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EBA594-45F2-4DB9-A1B6-7CD417FCAFC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74836BF-A2DC-4D3F-94BD-7A85436FFEBC}"/>
              </a:ext>
            </a:extLst>
          </p:cNvPr>
          <p:cNvSpPr>
            <a:spLocks noGrp="1"/>
          </p:cNvSpPr>
          <p:nvPr>
            <p:ph type="sldNum" sz="quarter" idx="4"/>
          </p:nvPr>
        </p:nvSpPr>
        <p:spPr/>
        <p:txBody>
          <a:bodyPr/>
          <a:lstStyle/>
          <a:p>
            <a:fld id="{28B83BC3-069B-46AF-A4E6-C99928E1A4FA}" type="slidenum">
              <a:rPr lang="en-US" smtClean="0"/>
              <a:pPr/>
              <a:t>1232</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220356B7-468F-4ECA-A20A-7C7210B5AF1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32AD60-DE77-4DFF-9E5A-319D5D87EE0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4DFEB57-3995-4EB9-99DA-7D98C5D3BA1B}"/>
              </a:ext>
            </a:extLst>
          </p:cNvPr>
          <p:cNvSpPr>
            <a:spLocks noGrp="1"/>
          </p:cNvSpPr>
          <p:nvPr>
            <p:ph type="sldNum" sz="quarter" idx="4"/>
          </p:nvPr>
        </p:nvSpPr>
        <p:spPr/>
        <p:txBody>
          <a:bodyPr/>
          <a:lstStyle/>
          <a:p>
            <a:fld id="{28B83BC3-069B-46AF-A4E6-C99928E1A4FA}" type="slidenum">
              <a:rPr lang="en-US" smtClean="0"/>
              <a:pPr/>
              <a:t>1233</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C4027951-D688-45EA-8FDA-F96AA78E50D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9729C88-C85D-407A-B775-AB4C7FF60CE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D34D2EC-5EB2-4D42-903C-93FBE2CCA84D}"/>
              </a:ext>
            </a:extLst>
          </p:cNvPr>
          <p:cNvSpPr>
            <a:spLocks noGrp="1"/>
          </p:cNvSpPr>
          <p:nvPr>
            <p:ph type="sldNum" sz="quarter" idx="4"/>
          </p:nvPr>
        </p:nvSpPr>
        <p:spPr/>
        <p:txBody>
          <a:bodyPr/>
          <a:lstStyle/>
          <a:p>
            <a:fld id="{28B83BC3-069B-46AF-A4E6-C99928E1A4FA}" type="slidenum">
              <a:rPr lang="en-US" smtClean="0"/>
              <a:pPr/>
              <a:t>1234</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4" name="Date Placeholder 3">
            <a:extLst>
              <a:ext uri="{FF2B5EF4-FFF2-40B4-BE49-F238E27FC236}">
                <a16:creationId xmlns:a16="http://schemas.microsoft.com/office/drawing/2014/main" id="{17978BFD-B36C-46FF-98C6-DCEEF3092E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89DC40-951A-42C1-A767-427A201C535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8D58875-B5C6-446D-AC6F-4F0B8C7C4E7D}"/>
              </a:ext>
            </a:extLst>
          </p:cNvPr>
          <p:cNvSpPr>
            <a:spLocks noGrp="1"/>
          </p:cNvSpPr>
          <p:nvPr>
            <p:ph type="sldNum" sz="quarter" idx="4"/>
          </p:nvPr>
        </p:nvSpPr>
        <p:spPr/>
        <p:txBody>
          <a:bodyPr/>
          <a:lstStyle/>
          <a:p>
            <a:fld id="{28B83BC3-069B-46AF-A4E6-C99928E1A4FA}" type="slidenum">
              <a:rPr lang="en-US" smtClean="0"/>
              <a:pPr/>
              <a:t>1235</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4" name="Date Placeholder 3">
            <a:extLst>
              <a:ext uri="{FF2B5EF4-FFF2-40B4-BE49-F238E27FC236}">
                <a16:creationId xmlns:a16="http://schemas.microsoft.com/office/drawing/2014/main" id="{E61E0042-90F7-4767-A85F-08DEFEDE69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92B659-4CBC-4542-99DB-75F3EFE20F4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9E2E9E7-E2CB-4CCC-880D-1C192D7088E4}"/>
              </a:ext>
            </a:extLst>
          </p:cNvPr>
          <p:cNvSpPr>
            <a:spLocks noGrp="1"/>
          </p:cNvSpPr>
          <p:nvPr>
            <p:ph type="sldNum" sz="quarter" idx="4"/>
          </p:nvPr>
        </p:nvSpPr>
        <p:spPr/>
        <p:txBody>
          <a:bodyPr/>
          <a:lstStyle/>
          <a:p>
            <a:fld id="{28B83BC3-069B-46AF-A4E6-C99928E1A4FA}" type="slidenum">
              <a:rPr lang="en-US" smtClean="0"/>
              <a:pPr/>
              <a:t>1236</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4" name="Date Placeholder 3">
            <a:extLst>
              <a:ext uri="{FF2B5EF4-FFF2-40B4-BE49-F238E27FC236}">
                <a16:creationId xmlns:a16="http://schemas.microsoft.com/office/drawing/2014/main" id="{4CFC11FB-8EF0-4FCB-A1D0-6C881265C25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0BFBF60-0120-4251-B80B-34AE5486EFDC}"/>
              </a:ext>
            </a:extLst>
          </p:cNvPr>
          <p:cNvSpPr>
            <a:spLocks noGrp="1"/>
          </p:cNvSpPr>
          <p:nvPr>
            <p:ph type="ftr" sz="quarter" idx="3"/>
          </p:nvPr>
        </p:nvSpPr>
        <p:spPr/>
        <p:txBody>
          <a:bodyPr/>
          <a:lstStyle/>
          <a:p>
            <a:r>
              <a:rPr lang="en-US"/>
              <a:t>© American B&amp;T University</a:t>
            </a:r>
            <a:endParaRPr lang="en-US" dirty="0"/>
          </a:p>
        </p:txBody>
      </p:sp>
      <p:sp>
        <p:nvSpPr>
          <p:cNvPr id="20" name="Slide Number Placeholder 19">
            <a:extLst>
              <a:ext uri="{FF2B5EF4-FFF2-40B4-BE49-F238E27FC236}">
                <a16:creationId xmlns:a16="http://schemas.microsoft.com/office/drawing/2014/main" id="{DD98E41F-BE9B-40D2-A36B-FAB87D9CA287}"/>
              </a:ext>
            </a:extLst>
          </p:cNvPr>
          <p:cNvSpPr>
            <a:spLocks noGrp="1"/>
          </p:cNvSpPr>
          <p:nvPr>
            <p:ph type="sldNum" sz="quarter" idx="4"/>
          </p:nvPr>
        </p:nvSpPr>
        <p:spPr/>
        <p:txBody>
          <a:bodyPr/>
          <a:lstStyle/>
          <a:p>
            <a:fld id="{28B83BC3-069B-46AF-A4E6-C99928E1A4FA}" type="slidenum">
              <a:rPr lang="en-US" smtClean="0"/>
              <a:pPr/>
              <a:t>1237</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4" name="Date Placeholder 3">
            <a:extLst>
              <a:ext uri="{FF2B5EF4-FFF2-40B4-BE49-F238E27FC236}">
                <a16:creationId xmlns:a16="http://schemas.microsoft.com/office/drawing/2014/main" id="{4AF614F6-7521-46DE-A055-1115294B42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F3F1EE-717A-41CD-A583-B4FABFBA5DC0}"/>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11D9BB8-1612-4BDF-AAE3-DC1C7CA61B7C}"/>
              </a:ext>
            </a:extLst>
          </p:cNvPr>
          <p:cNvSpPr>
            <a:spLocks noGrp="1"/>
          </p:cNvSpPr>
          <p:nvPr>
            <p:ph type="sldNum" sz="quarter" idx="4"/>
          </p:nvPr>
        </p:nvSpPr>
        <p:spPr/>
        <p:txBody>
          <a:bodyPr/>
          <a:lstStyle/>
          <a:p>
            <a:fld id="{28B83BC3-069B-46AF-A4E6-C99928E1A4FA}" type="slidenum">
              <a:rPr lang="en-US" smtClean="0"/>
              <a:pPr/>
              <a:t>1238</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4" name="Date Placeholder 3">
            <a:extLst>
              <a:ext uri="{FF2B5EF4-FFF2-40B4-BE49-F238E27FC236}">
                <a16:creationId xmlns:a16="http://schemas.microsoft.com/office/drawing/2014/main" id="{517205EF-7573-4772-934B-51800E8FFA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9B7C71-DCAE-44E1-B060-DE72DB132ECE}"/>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8439222-A97B-4EA4-A595-DAA7A9C0B4A8}"/>
              </a:ext>
            </a:extLst>
          </p:cNvPr>
          <p:cNvSpPr>
            <a:spLocks noGrp="1"/>
          </p:cNvSpPr>
          <p:nvPr>
            <p:ph type="sldNum" sz="quarter" idx="4"/>
          </p:nvPr>
        </p:nvSpPr>
        <p:spPr/>
        <p:txBody>
          <a:bodyPr/>
          <a:lstStyle/>
          <a:p>
            <a:fld id="{28B83BC3-069B-46AF-A4E6-C99928E1A4FA}" type="slidenum">
              <a:rPr lang="en-US" smtClean="0"/>
              <a:pPr/>
              <a:t>1239</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0D3EFC56-F341-4DAF-9F79-62C580D0737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823AA17-85B0-4989-852B-54F631BD6A1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CB0EAD0-D964-49F9-B94E-DF124A25B6BA}"/>
              </a:ext>
            </a:extLst>
          </p:cNvPr>
          <p:cNvSpPr>
            <a:spLocks noGrp="1"/>
          </p:cNvSpPr>
          <p:nvPr>
            <p:ph type="sldNum" sz="quarter" idx="4"/>
          </p:nvPr>
        </p:nvSpPr>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9FDAD65-572E-437A-A0DF-E1B2700EA5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D961C6-56C4-4E16-A623-CAC4833B9FEB}"/>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2733883-1C5A-46AB-BB6B-2755E7743E48}"/>
              </a:ext>
            </a:extLst>
          </p:cNvPr>
          <p:cNvSpPr>
            <a:spLocks noGrp="1"/>
          </p:cNvSpPr>
          <p:nvPr>
            <p:ph type="sldNum" sz="quarter" idx="4"/>
          </p:nvPr>
        </p:nvSpPr>
        <p:spPr/>
        <p:txBody>
          <a:bodyPr/>
          <a:lstStyle/>
          <a:p>
            <a:fld id="{28B83BC3-069B-46AF-A4E6-C99928E1A4FA}" type="slidenum">
              <a:rPr lang="en-US" smtClean="0"/>
              <a:pPr/>
              <a:t>1240</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6FCB5996-EEDA-4246-9732-309D7C3120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68FD75-13D7-495B-8354-41EDED923C00}"/>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A61C0CD-C6EF-4708-A374-8F5AE03803F6}"/>
              </a:ext>
            </a:extLst>
          </p:cNvPr>
          <p:cNvSpPr>
            <a:spLocks noGrp="1"/>
          </p:cNvSpPr>
          <p:nvPr>
            <p:ph type="sldNum" sz="quarter" idx="4"/>
          </p:nvPr>
        </p:nvSpPr>
        <p:spPr/>
        <p:txBody>
          <a:bodyPr/>
          <a:lstStyle/>
          <a:p>
            <a:fld id="{28B83BC3-069B-46AF-A4E6-C99928E1A4FA}" type="slidenum">
              <a:rPr lang="en-US" smtClean="0"/>
              <a:pPr/>
              <a:t>1241</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C769B4B0-7557-4D03-B1A3-4126BC036E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AB9444-CFE3-4BC8-933D-19348152630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71A2135-1397-4CE8-BF22-E6959A5D6E86}"/>
              </a:ext>
            </a:extLst>
          </p:cNvPr>
          <p:cNvSpPr>
            <a:spLocks noGrp="1"/>
          </p:cNvSpPr>
          <p:nvPr>
            <p:ph type="sldNum" sz="quarter" idx="4"/>
          </p:nvPr>
        </p:nvSpPr>
        <p:spPr/>
        <p:txBody>
          <a:bodyPr/>
          <a:lstStyle/>
          <a:p>
            <a:fld id="{28B83BC3-069B-46AF-A4E6-C99928E1A4FA}" type="slidenum">
              <a:rPr lang="en-US" smtClean="0"/>
              <a:pPr/>
              <a:t>1242</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ACDF781F-2791-4227-9FD3-0FD1C3EE03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F745AF-959A-43C9-874B-127D7905A4A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F09747E-FC8D-439A-ABC6-6E9AAD180D79}"/>
              </a:ext>
            </a:extLst>
          </p:cNvPr>
          <p:cNvSpPr>
            <a:spLocks noGrp="1"/>
          </p:cNvSpPr>
          <p:nvPr>
            <p:ph type="sldNum" sz="quarter" idx="4"/>
          </p:nvPr>
        </p:nvSpPr>
        <p:spPr/>
        <p:txBody>
          <a:bodyPr/>
          <a:lstStyle/>
          <a:p>
            <a:fld id="{28B83BC3-069B-46AF-A4E6-C99928E1A4FA}" type="slidenum">
              <a:rPr lang="en-US" smtClean="0"/>
              <a:pPr/>
              <a:t>1243</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3401906-C74F-43E4-A09E-15739F644E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0A683A-DFC8-4607-8B0D-38131DAEE6D8}"/>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9E327DB-BEB0-4659-91B0-E4E82AECD491}"/>
              </a:ext>
            </a:extLst>
          </p:cNvPr>
          <p:cNvSpPr>
            <a:spLocks noGrp="1"/>
          </p:cNvSpPr>
          <p:nvPr>
            <p:ph type="sldNum" sz="quarter" idx="4"/>
          </p:nvPr>
        </p:nvSpPr>
        <p:spPr/>
        <p:txBody>
          <a:bodyPr/>
          <a:lstStyle/>
          <a:p>
            <a:fld id="{28B83BC3-069B-46AF-A4E6-C99928E1A4FA}" type="slidenum">
              <a:rPr lang="en-US" smtClean="0"/>
              <a:pPr/>
              <a:t>1244</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BF302529-325D-416A-9939-7768CA60FE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6DCFDC-A9AE-408A-8C2D-2EFF7E0929D8}"/>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DBCC1E5D-3C99-4AB0-A78A-7BFFE727C827}"/>
              </a:ext>
            </a:extLst>
          </p:cNvPr>
          <p:cNvSpPr>
            <a:spLocks noGrp="1"/>
          </p:cNvSpPr>
          <p:nvPr>
            <p:ph type="sldNum" sz="quarter" idx="4"/>
          </p:nvPr>
        </p:nvSpPr>
        <p:spPr/>
        <p:txBody>
          <a:bodyPr/>
          <a:lstStyle/>
          <a:p>
            <a:fld id="{28B83BC3-069B-46AF-A4E6-C99928E1A4FA}" type="slidenum">
              <a:rPr lang="en-US" smtClean="0"/>
              <a:pPr/>
              <a:t>1245</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4" name="Date Placeholder 3">
            <a:extLst>
              <a:ext uri="{FF2B5EF4-FFF2-40B4-BE49-F238E27FC236}">
                <a16:creationId xmlns:a16="http://schemas.microsoft.com/office/drawing/2014/main" id="{42663F88-1C36-4BB4-91DF-D54B740DF9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8EE107-CB71-432C-A5FF-C693290A9D4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5967083-A4B7-4F3C-821B-C45996BD8C28}"/>
              </a:ext>
            </a:extLst>
          </p:cNvPr>
          <p:cNvSpPr>
            <a:spLocks noGrp="1"/>
          </p:cNvSpPr>
          <p:nvPr>
            <p:ph type="sldNum" sz="quarter" idx="4"/>
          </p:nvPr>
        </p:nvSpPr>
        <p:spPr/>
        <p:txBody>
          <a:bodyPr/>
          <a:lstStyle/>
          <a:p>
            <a:fld id="{28B83BC3-069B-46AF-A4E6-C99928E1A4FA}" type="slidenum">
              <a:rPr lang="en-US" smtClean="0"/>
              <a:pPr/>
              <a:t>1246</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3" name="Date Placeholder 2">
            <a:extLst>
              <a:ext uri="{FF2B5EF4-FFF2-40B4-BE49-F238E27FC236}">
                <a16:creationId xmlns:a16="http://schemas.microsoft.com/office/drawing/2014/main" id="{396D1104-6E10-4742-BD60-0907EE1ED9A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EF8582E-D2FC-4C23-A9DC-878BD9CA2A4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ABAA7A5-FC93-44A5-B7CD-744EDCE2E6DD}"/>
              </a:ext>
            </a:extLst>
          </p:cNvPr>
          <p:cNvSpPr>
            <a:spLocks noGrp="1"/>
          </p:cNvSpPr>
          <p:nvPr>
            <p:ph type="sldNum" sz="quarter" idx="4"/>
          </p:nvPr>
        </p:nvSpPr>
        <p:spPr/>
        <p:txBody>
          <a:bodyPr/>
          <a:lstStyle/>
          <a:p>
            <a:fld id="{28B83BC3-069B-46AF-A4E6-C99928E1A4FA}" type="slidenum">
              <a:rPr lang="en-US" smtClean="0"/>
              <a:pPr/>
              <a:t>1247</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4" name="Date Placeholder 3">
            <a:extLst>
              <a:ext uri="{FF2B5EF4-FFF2-40B4-BE49-F238E27FC236}">
                <a16:creationId xmlns:a16="http://schemas.microsoft.com/office/drawing/2014/main" id="{9DCABBD9-23C2-43D3-9114-307D2F91D8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6A18CF-0D56-47B3-BBC2-CC7BF9D5CBE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59F2E0F-90AD-40D7-A230-AF76E4E1E1D8}"/>
              </a:ext>
            </a:extLst>
          </p:cNvPr>
          <p:cNvSpPr>
            <a:spLocks noGrp="1"/>
          </p:cNvSpPr>
          <p:nvPr>
            <p:ph type="sldNum" sz="quarter" idx="4"/>
          </p:nvPr>
        </p:nvSpPr>
        <p:spPr/>
        <p:txBody>
          <a:bodyPr/>
          <a:lstStyle/>
          <a:p>
            <a:fld id="{28B83BC3-069B-46AF-A4E6-C99928E1A4FA}" type="slidenum">
              <a:rPr lang="en-US" smtClean="0"/>
              <a:pPr/>
              <a:t>1248</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A9576295-0214-487D-914B-3A174C5B99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EB8E03-6795-4156-879A-50A6797D56E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8FD6509-7D46-4FAB-957A-9D18E1FE68ED}"/>
              </a:ext>
            </a:extLst>
          </p:cNvPr>
          <p:cNvSpPr>
            <a:spLocks noGrp="1"/>
          </p:cNvSpPr>
          <p:nvPr>
            <p:ph type="sldNum" sz="quarter" idx="4"/>
          </p:nvPr>
        </p:nvSpPr>
        <p:spPr/>
        <p:txBody>
          <a:bodyPr/>
          <a:lstStyle/>
          <a:p>
            <a:fld id="{28B83BC3-069B-46AF-A4E6-C99928E1A4FA}" type="slidenum">
              <a:rPr lang="en-US" smtClean="0"/>
              <a:pPr/>
              <a:t>1249</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
        <p:nvSpPr>
          <p:cNvPr id="7" name="Date Placeholder 6">
            <a:extLst>
              <a:ext uri="{FF2B5EF4-FFF2-40B4-BE49-F238E27FC236}">
                <a16:creationId xmlns:a16="http://schemas.microsoft.com/office/drawing/2014/main" id="{45A78942-EAD1-4EB6-8011-BE3A0F15A14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596FC96-B5C3-4242-A692-9A7DD43C39F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1922D48-C1DC-4B0F-8E23-8E965FE25C02}"/>
              </a:ext>
            </a:extLst>
          </p:cNvPr>
          <p:cNvSpPr>
            <a:spLocks noGrp="1"/>
          </p:cNvSpPr>
          <p:nvPr>
            <p:ph type="sldNum" sz="quarter" idx="4"/>
          </p:nvPr>
        </p:nvSpPr>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8C126277-0841-4BA7-B242-00B8044E60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E00068-0B29-48AC-95B4-4CF032573B3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733D18C-24DF-4CDB-9250-ABBCD3245315}"/>
              </a:ext>
            </a:extLst>
          </p:cNvPr>
          <p:cNvSpPr>
            <a:spLocks noGrp="1"/>
          </p:cNvSpPr>
          <p:nvPr>
            <p:ph type="sldNum" sz="quarter" idx="4"/>
          </p:nvPr>
        </p:nvSpPr>
        <p:spPr/>
        <p:txBody>
          <a:bodyPr/>
          <a:lstStyle/>
          <a:p>
            <a:fld id="{28B83BC3-069B-46AF-A4E6-C99928E1A4FA}" type="slidenum">
              <a:rPr lang="en-US" smtClean="0"/>
              <a:pPr/>
              <a:t>1250</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3" name="Date Placeholder 2">
            <a:extLst>
              <a:ext uri="{FF2B5EF4-FFF2-40B4-BE49-F238E27FC236}">
                <a16:creationId xmlns:a16="http://schemas.microsoft.com/office/drawing/2014/main" id="{93C658B1-B55A-44F4-A25B-70F88852FF0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F9E5B93-007B-466D-9456-06007070A98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5AF7AEB-4525-49AB-AA5A-10E152B0A489}"/>
              </a:ext>
            </a:extLst>
          </p:cNvPr>
          <p:cNvSpPr>
            <a:spLocks noGrp="1"/>
          </p:cNvSpPr>
          <p:nvPr>
            <p:ph type="sldNum" sz="quarter" idx="4"/>
          </p:nvPr>
        </p:nvSpPr>
        <p:spPr/>
        <p:txBody>
          <a:bodyPr/>
          <a:lstStyle/>
          <a:p>
            <a:fld id="{28B83BC3-069B-46AF-A4E6-C99928E1A4FA}" type="slidenum">
              <a:rPr lang="en-US" smtClean="0"/>
              <a:pPr/>
              <a:t>1251</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CCDCF189-5C63-4233-9348-5B4BD87261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E1AEB6-69FB-4DF6-B1D6-104E2FAEBC0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385EE0B-0946-40D9-8826-58A45E5C1F7B}"/>
              </a:ext>
            </a:extLst>
          </p:cNvPr>
          <p:cNvSpPr>
            <a:spLocks noGrp="1"/>
          </p:cNvSpPr>
          <p:nvPr>
            <p:ph type="sldNum" sz="quarter" idx="4"/>
          </p:nvPr>
        </p:nvSpPr>
        <p:spPr/>
        <p:txBody>
          <a:bodyPr/>
          <a:lstStyle/>
          <a:p>
            <a:fld id="{28B83BC3-069B-46AF-A4E6-C99928E1A4FA}" type="slidenum">
              <a:rPr lang="en-US" smtClean="0"/>
              <a:pPr/>
              <a:t>1252</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3" name="Date Placeholder 2">
            <a:extLst>
              <a:ext uri="{FF2B5EF4-FFF2-40B4-BE49-F238E27FC236}">
                <a16:creationId xmlns:a16="http://schemas.microsoft.com/office/drawing/2014/main" id="{8AF3F0B0-547E-4B0F-892B-3349CC8DB4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32E45A9-93F1-41D8-B4D4-FF5E2758B904}"/>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F8C4ECE-F5AE-4B57-9608-1DFEFE9124B1}"/>
              </a:ext>
            </a:extLst>
          </p:cNvPr>
          <p:cNvSpPr>
            <a:spLocks noGrp="1"/>
          </p:cNvSpPr>
          <p:nvPr>
            <p:ph type="sldNum" sz="quarter" idx="4"/>
          </p:nvPr>
        </p:nvSpPr>
        <p:spPr/>
        <p:txBody>
          <a:bodyPr/>
          <a:lstStyle/>
          <a:p>
            <a:fld id="{28B83BC3-069B-46AF-A4E6-C99928E1A4FA}" type="slidenum">
              <a:rPr lang="en-US" smtClean="0"/>
              <a:pPr/>
              <a:t>1253</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4" name="Date Placeholder 3">
            <a:extLst>
              <a:ext uri="{FF2B5EF4-FFF2-40B4-BE49-F238E27FC236}">
                <a16:creationId xmlns:a16="http://schemas.microsoft.com/office/drawing/2014/main" id="{A9211FB7-EB30-480B-86CA-C7609D581F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8E18D9-584E-4499-9963-9A7FC46BE3B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E20D036-1A17-4A4C-B2D9-6E9ACE08BBF2}"/>
              </a:ext>
            </a:extLst>
          </p:cNvPr>
          <p:cNvSpPr>
            <a:spLocks noGrp="1"/>
          </p:cNvSpPr>
          <p:nvPr>
            <p:ph type="sldNum" sz="quarter" idx="4"/>
          </p:nvPr>
        </p:nvSpPr>
        <p:spPr/>
        <p:txBody>
          <a:bodyPr/>
          <a:lstStyle/>
          <a:p>
            <a:fld id="{28B83BC3-069B-46AF-A4E6-C99928E1A4FA}" type="slidenum">
              <a:rPr lang="en-US" smtClean="0"/>
              <a:pPr/>
              <a:t>1254</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4" name="Date Placeholder 3">
            <a:extLst>
              <a:ext uri="{FF2B5EF4-FFF2-40B4-BE49-F238E27FC236}">
                <a16:creationId xmlns:a16="http://schemas.microsoft.com/office/drawing/2014/main" id="{567BB8FF-8330-432B-8B78-C28CE0999E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8DDE00-F8EC-42F3-ADB3-6CE911E44C1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821C040-5039-4CDB-8FFE-CE03056659A4}"/>
              </a:ext>
            </a:extLst>
          </p:cNvPr>
          <p:cNvSpPr>
            <a:spLocks noGrp="1"/>
          </p:cNvSpPr>
          <p:nvPr>
            <p:ph type="sldNum" sz="quarter" idx="4"/>
          </p:nvPr>
        </p:nvSpPr>
        <p:spPr/>
        <p:txBody>
          <a:bodyPr/>
          <a:lstStyle/>
          <a:p>
            <a:fld id="{28B83BC3-069B-46AF-A4E6-C99928E1A4FA}" type="slidenum">
              <a:rPr lang="en-US" smtClean="0"/>
              <a:pPr/>
              <a:t>1255</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4"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5"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7177B20-BECB-4C2C-8AB0-785FA0A0C012}"/>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34021FB-F977-480B-B9B8-F02AF499FC7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62AE7DB7-386A-4ECF-9E30-DEC4F73906BA}"/>
              </a:ext>
            </a:extLst>
          </p:cNvPr>
          <p:cNvSpPr>
            <a:spLocks noGrp="1"/>
          </p:cNvSpPr>
          <p:nvPr>
            <p:ph type="sldNum" sz="quarter" idx="4"/>
          </p:nvPr>
        </p:nvSpPr>
        <p:spPr/>
        <p:txBody>
          <a:bodyPr/>
          <a:lstStyle/>
          <a:p>
            <a:fld id="{28B83BC3-069B-46AF-A4E6-C99928E1A4FA}" type="slidenum">
              <a:rPr lang="en-US" smtClean="0"/>
              <a:pPr/>
              <a:t>1256</a:t>
            </a:fld>
            <a:endParaRPr lang="en-US" dirty="0"/>
          </a:p>
        </p:txBody>
      </p:sp>
    </p:spTree>
    <p:custDataLst>
      <p:tags r:id="rId2"/>
    </p:custDataLst>
    <p:extLst>
      <p:ext uri="{BB962C8B-B14F-4D97-AF65-F5344CB8AC3E}">
        <p14:creationId xmlns:p14="http://schemas.microsoft.com/office/powerpoint/2010/main" val="477459613"/>
      </p:ext>
    </p:extLst>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4" name="Date Placeholder 3">
            <a:extLst>
              <a:ext uri="{FF2B5EF4-FFF2-40B4-BE49-F238E27FC236}">
                <a16:creationId xmlns:a16="http://schemas.microsoft.com/office/drawing/2014/main" id="{BD5515CE-0D0F-4F3C-85AA-6B29218D9C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3BE4FF-EDD2-4DBB-B63A-399EC84C1D5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D7FE50F-5665-4BF4-904B-7047B53207F4}"/>
              </a:ext>
            </a:extLst>
          </p:cNvPr>
          <p:cNvSpPr>
            <a:spLocks noGrp="1"/>
          </p:cNvSpPr>
          <p:nvPr>
            <p:ph type="sldNum" sz="quarter" idx="4"/>
          </p:nvPr>
        </p:nvSpPr>
        <p:spPr/>
        <p:txBody>
          <a:bodyPr/>
          <a:lstStyle/>
          <a:p>
            <a:fld id="{28B83BC3-069B-46AF-A4E6-C99928E1A4FA}" type="slidenum">
              <a:rPr lang="en-US" smtClean="0"/>
              <a:pPr/>
              <a:t>1257</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6"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4" name="Date Placeholder 3">
            <a:extLst>
              <a:ext uri="{FF2B5EF4-FFF2-40B4-BE49-F238E27FC236}">
                <a16:creationId xmlns:a16="http://schemas.microsoft.com/office/drawing/2014/main" id="{E1D5ADD1-E66B-493B-9209-55D81F4CC13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8F2E55C-B1E4-4CD0-AE03-915CE1C8726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41CFBBE-4D4B-416C-9BC2-610A67907D72}"/>
              </a:ext>
            </a:extLst>
          </p:cNvPr>
          <p:cNvSpPr>
            <a:spLocks noGrp="1"/>
          </p:cNvSpPr>
          <p:nvPr>
            <p:ph type="sldNum" sz="quarter" idx="4"/>
          </p:nvPr>
        </p:nvSpPr>
        <p:spPr/>
        <p:txBody>
          <a:bodyPr/>
          <a:lstStyle/>
          <a:p>
            <a:fld id="{28B83BC3-069B-46AF-A4E6-C99928E1A4FA}" type="slidenum">
              <a:rPr lang="en-US" smtClean="0"/>
              <a:pPr/>
              <a:t>1258</a:t>
            </a:fld>
            <a:endParaRPr lang="en-US" dirty="0"/>
          </a:p>
        </p:txBody>
      </p:sp>
    </p:spTree>
    <p:custDataLst>
      <p:tags r:id="rId2"/>
    </p:custDataLst>
    <p:extLst>
      <p:ext uri="{BB962C8B-B14F-4D97-AF65-F5344CB8AC3E}">
        <p14:creationId xmlns:p14="http://schemas.microsoft.com/office/powerpoint/2010/main" val="1725302921"/>
      </p:ext>
    </p:extLst>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67AED22-1BE8-4EEA-8EFE-3D6FCCAE1E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C86F01-0395-4D2B-B166-49C0A1C152A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90FA452-E80B-47DC-A1A9-55A9970980E9}"/>
              </a:ext>
            </a:extLst>
          </p:cNvPr>
          <p:cNvSpPr>
            <a:spLocks noGrp="1"/>
          </p:cNvSpPr>
          <p:nvPr>
            <p:ph type="sldNum" sz="quarter" idx="4"/>
          </p:nvPr>
        </p:nvSpPr>
        <p:spPr/>
        <p:txBody>
          <a:bodyPr/>
          <a:lstStyle/>
          <a:p>
            <a:fld id="{28B83BC3-069B-46AF-A4E6-C99928E1A4FA}" type="slidenum">
              <a:rPr lang="en-US" smtClean="0"/>
              <a:pPr/>
              <a:t>1259</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
        <p:nvSpPr>
          <p:cNvPr id="3" name="Date Placeholder 2">
            <a:extLst>
              <a:ext uri="{FF2B5EF4-FFF2-40B4-BE49-F238E27FC236}">
                <a16:creationId xmlns:a16="http://schemas.microsoft.com/office/drawing/2014/main" id="{BDFFB879-109E-4223-840E-BF077B59F07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EAF642-DC51-48A4-992E-ACBFD3965B0A}"/>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DAC54171-B731-437E-BB1B-F4E6F1697197}"/>
              </a:ext>
            </a:extLst>
          </p:cNvPr>
          <p:cNvSpPr>
            <a:spLocks noGrp="1"/>
          </p:cNvSpPr>
          <p:nvPr>
            <p:ph type="sldNum" sz="quarter" idx="4"/>
          </p:nvPr>
        </p:nvSpPr>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1C19D80E-7E24-4C3E-BA71-F410B5E2060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2D52B0-EC4F-40E3-A97E-707608E40B5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26CF184-C68A-4A14-94BE-1F228D15E355}"/>
              </a:ext>
            </a:extLst>
          </p:cNvPr>
          <p:cNvSpPr>
            <a:spLocks noGrp="1"/>
          </p:cNvSpPr>
          <p:nvPr>
            <p:ph type="sldNum" sz="quarter" idx="4"/>
          </p:nvPr>
        </p:nvSpPr>
        <p:spPr/>
        <p:txBody>
          <a:bodyPr/>
          <a:lstStyle/>
          <a:p>
            <a:fld id="{28B83BC3-069B-46AF-A4E6-C99928E1A4FA}" type="slidenum">
              <a:rPr lang="en-US" smtClean="0"/>
              <a:pPr/>
              <a:t>1260</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4ADAC6B-65E1-4BAF-B79B-A10EBBD6E86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2F44B9-7628-4A5B-BE5C-747ADB1ED35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2F10AB1-2B6B-4F2B-899C-B02818848F3A}"/>
              </a:ext>
            </a:extLst>
          </p:cNvPr>
          <p:cNvSpPr>
            <a:spLocks noGrp="1"/>
          </p:cNvSpPr>
          <p:nvPr>
            <p:ph type="sldNum" sz="quarter" idx="4"/>
          </p:nvPr>
        </p:nvSpPr>
        <p:spPr/>
        <p:txBody>
          <a:bodyPr/>
          <a:lstStyle/>
          <a:p>
            <a:fld id="{28B83BC3-069B-46AF-A4E6-C99928E1A4FA}" type="slidenum">
              <a:rPr lang="en-US" smtClean="0"/>
              <a:pPr/>
              <a:t>1261</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3" name="Date Placeholder 2">
            <a:extLst>
              <a:ext uri="{FF2B5EF4-FFF2-40B4-BE49-F238E27FC236}">
                <a16:creationId xmlns:a16="http://schemas.microsoft.com/office/drawing/2014/main" id="{BBE5E50A-3057-4754-9044-19C0CF08028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1237FC-5F5C-43F3-A9D4-B169CFA8EB6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C7FA5D3-22F0-479D-BBE8-F74138340E01}"/>
              </a:ext>
            </a:extLst>
          </p:cNvPr>
          <p:cNvSpPr>
            <a:spLocks noGrp="1"/>
          </p:cNvSpPr>
          <p:nvPr>
            <p:ph type="sldNum" sz="quarter" idx="4"/>
          </p:nvPr>
        </p:nvSpPr>
        <p:spPr/>
        <p:txBody>
          <a:bodyPr/>
          <a:lstStyle/>
          <a:p>
            <a:fld id="{28B83BC3-069B-46AF-A4E6-C99928E1A4FA}" type="slidenum">
              <a:rPr lang="en-US" smtClean="0"/>
              <a:pPr/>
              <a:t>1262</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2" name="Date Placeholder 1">
            <a:extLst>
              <a:ext uri="{FF2B5EF4-FFF2-40B4-BE49-F238E27FC236}">
                <a16:creationId xmlns:a16="http://schemas.microsoft.com/office/drawing/2014/main" id="{C6190CDC-A084-49FB-9BBC-4B87DBB23356}"/>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DD02D89-0351-46D7-B048-17339A74F2B2}"/>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C47BFAB2-FDD0-4185-A77A-787203E4D636}"/>
              </a:ext>
            </a:extLst>
          </p:cNvPr>
          <p:cNvSpPr>
            <a:spLocks noGrp="1"/>
          </p:cNvSpPr>
          <p:nvPr>
            <p:ph type="sldNum" sz="quarter" idx="4"/>
          </p:nvPr>
        </p:nvSpPr>
        <p:spPr/>
        <p:txBody>
          <a:bodyPr/>
          <a:lstStyle/>
          <a:p>
            <a:fld id="{28B83BC3-069B-46AF-A4E6-C99928E1A4FA}" type="slidenum">
              <a:rPr lang="en-US" smtClean="0"/>
              <a:pPr/>
              <a:t>1263</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4" name="Date Placeholder 3">
            <a:extLst>
              <a:ext uri="{FF2B5EF4-FFF2-40B4-BE49-F238E27FC236}">
                <a16:creationId xmlns:a16="http://schemas.microsoft.com/office/drawing/2014/main" id="{B7680CAC-92AC-4D9C-8B85-72D0F746046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92B31A-388A-469B-865A-A9C25E9A113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E69AB38-CE29-43C7-B883-E9930AB0F4B2}"/>
              </a:ext>
            </a:extLst>
          </p:cNvPr>
          <p:cNvSpPr>
            <a:spLocks noGrp="1"/>
          </p:cNvSpPr>
          <p:nvPr>
            <p:ph type="sldNum" sz="quarter" idx="4"/>
          </p:nvPr>
        </p:nvSpPr>
        <p:spPr/>
        <p:txBody>
          <a:bodyPr/>
          <a:lstStyle/>
          <a:p>
            <a:fld id="{28B83BC3-069B-46AF-A4E6-C99928E1A4FA}" type="slidenum">
              <a:rPr lang="en-US" smtClean="0"/>
              <a:pPr/>
              <a:t>1264</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3" name="Date Placeholder 2">
            <a:extLst>
              <a:ext uri="{FF2B5EF4-FFF2-40B4-BE49-F238E27FC236}">
                <a16:creationId xmlns:a16="http://schemas.microsoft.com/office/drawing/2014/main" id="{60DBCA37-040C-471E-96FF-3633F06184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3CD331-F8AE-434D-9BC1-3122D2204D5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3703F30-CDB9-445F-84BE-264682FCE0A3}"/>
              </a:ext>
            </a:extLst>
          </p:cNvPr>
          <p:cNvSpPr>
            <a:spLocks noGrp="1"/>
          </p:cNvSpPr>
          <p:nvPr>
            <p:ph type="sldNum" sz="quarter" idx="4"/>
          </p:nvPr>
        </p:nvSpPr>
        <p:spPr/>
        <p:txBody>
          <a:bodyPr/>
          <a:lstStyle/>
          <a:p>
            <a:fld id="{28B83BC3-069B-46AF-A4E6-C99928E1A4FA}" type="slidenum">
              <a:rPr lang="en-US" smtClean="0"/>
              <a:pPr/>
              <a:t>1265</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4" name="Date Placeholder 3">
            <a:extLst>
              <a:ext uri="{FF2B5EF4-FFF2-40B4-BE49-F238E27FC236}">
                <a16:creationId xmlns:a16="http://schemas.microsoft.com/office/drawing/2014/main" id="{A566C8FE-78E2-4F67-90C4-E8D84467A4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074393F-5557-4D05-8E62-8D51EBD1E0F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007FE1C-9499-4348-962C-B38E3C2F06E8}"/>
              </a:ext>
            </a:extLst>
          </p:cNvPr>
          <p:cNvSpPr>
            <a:spLocks noGrp="1"/>
          </p:cNvSpPr>
          <p:nvPr>
            <p:ph type="sldNum" sz="quarter" idx="4"/>
          </p:nvPr>
        </p:nvSpPr>
        <p:spPr/>
        <p:txBody>
          <a:bodyPr/>
          <a:lstStyle/>
          <a:p>
            <a:fld id="{28B83BC3-069B-46AF-A4E6-C99928E1A4FA}" type="slidenum">
              <a:rPr lang="en-US" smtClean="0"/>
              <a:pPr/>
              <a:t>1266</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6AD1FFDD-8C89-441E-AE17-3F6B975C3F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73E028-8531-4269-B3E2-1B30E3474373}"/>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73744464-2198-4EC4-9890-342272053F3E}"/>
              </a:ext>
            </a:extLst>
          </p:cNvPr>
          <p:cNvSpPr>
            <a:spLocks noGrp="1"/>
          </p:cNvSpPr>
          <p:nvPr>
            <p:ph type="sldNum" sz="quarter" idx="4"/>
          </p:nvPr>
        </p:nvSpPr>
        <p:spPr/>
        <p:txBody>
          <a:bodyPr/>
          <a:lstStyle/>
          <a:p>
            <a:fld id="{28B83BC3-069B-46AF-A4E6-C99928E1A4FA}" type="slidenum">
              <a:rPr lang="en-US" smtClean="0"/>
              <a:pPr/>
              <a:t>1267</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A5DB7F65-4D5B-45FD-9BA0-59298C0108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2A8CE2-2D42-4AA6-8B76-59E0A56AF3E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794A1A7A-D506-46F3-9E60-A1A3906C580C}"/>
              </a:ext>
            </a:extLst>
          </p:cNvPr>
          <p:cNvSpPr>
            <a:spLocks noGrp="1"/>
          </p:cNvSpPr>
          <p:nvPr>
            <p:ph type="sldNum" sz="quarter" idx="4"/>
          </p:nvPr>
        </p:nvSpPr>
        <p:spPr/>
        <p:txBody>
          <a:bodyPr/>
          <a:lstStyle/>
          <a:p>
            <a:fld id="{28B83BC3-069B-46AF-A4E6-C99928E1A4FA}" type="slidenum">
              <a:rPr lang="en-US" smtClean="0"/>
              <a:pPr/>
              <a:t>1268</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B6B8FE78-6795-4363-8726-DFAB9DDDFB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FFE986F-6D00-4B67-9912-B13A9E76A11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E275B6F-A66E-4EF3-B223-CA18A7A3C894}"/>
              </a:ext>
            </a:extLst>
          </p:cNvPr>
          <p:cNvSpPr>
            <a:spLocks noGrp="1"/>
          </p:cNvSpPr>
          <p:nvPr>
            <p:ph type="sldNum" sz="quarter" idx="4"/>
          </p:nvPr>
        </p:nvSpPr>
        <p:spPr/>
        <p:txBody>
          <a:bodyPr/>
          <a:lstStyle/>
          <a:p>
            <a:fld id="{28B83BC3-069B-46AF-A4E6-C99928E1A4FA}" type="slidenum">
              <a:rPr lang="en-US" smtClean="0"/>
              <a:pPr/>
              <a:t>1269</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4" name="Date Placeholder 3">
            <a:extLst>
              <a:ext uri="{FF2B5EF4-FFF2-40B4-BE49-F238E27FC236}">
                <a16:creationId xmlns:a16="http://schemas.microsoft.com/office/drawing/2014/main" id="{C2214E6E-B4A6-4D04-BC81-6444AC3136F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A1C36A1-83F5-4A9F-BF67-3839BCA2D0C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8DD221E-BE67-4EA2-B052-E99D32A1000A}"/>
              </a:ext>
            </a:extLst>
          </p:cNvPr>
          <p:cNvSpPr>
            <a:spLocks noGrp="1"/>
          </p:cNvSpPr>
          <p:nvPr>
            <p:ph type="sldNum" sz="quarter" idx="4"/>
          </p:nvPr>
        </p:nvSpPr>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4" name="Date Placeholder 3">
            <a:extLst>
              <a:ext uri="{FF2B5EF4-FFF2-40B4-BE49-F238E27FC236}">
                <a16:creationId xmlns:a16="http://schemas.microsoft.com/office/drawing/2014/main" id="{E6FC3063-96AC-4B8D-964C-EAEB480AE5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8035D3-05EE-4EA2-99C4-FAC92820750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BF0F101-978C-4A16-88B7-BEA8DF9B42A5}"/>
              </a:ext>
            </a:extLst>
          </p:cNvPr>
          <p:cNvSpPr>
            <a:spLocks noGrp="1"/>
          </p:cNvSpPr>
          <p:nvPr>
            <p:ph type="sldNum" sz="quarter" idx="4"/>
          </p:nvPr>
        </p:nvSpPr>
        <p:spPr/>
        <p:txBody>
          <a:bodyPr/>
          <a:lstStyle/>
          <a:p>
            <a:fld id="{28B83BC3-069B-46AF-A4E6-C99928E1A4FA}" type="slidenum">
              <a:rPr lang="en-US" smtClean="0"/>
              <a:pPr/>
              <a:t>1270</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4" name="Date Placeholder 3">
            <a:extLst>
              <a:ext uri="{FF2B5EF4-FFF2-40B4-BE49-F238E27FC236}">
                <a16:creationId xmlns:a16="http://schemas.microsoft.com/office/drawing/2014/main" id="{A3FC7696-D69A-4860-9EE3-132F2A93F69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36A621-5B00-46DC-999A-E6E93D5D27A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E04A249-8AE1-4A8F-842C-2A4CC57EF569}"/>
              </a:ext>
            </a:extLst>
          </p:cNvPr>
          <p:cNvSpPr>
            <a:spLocks noGrp="1"/>
          </p:cNvSpPr>
          <p:nvPr>
            <p:ph type="sldNum" sz="quarter" idx="4"/>
          </p:nvPr>
        </p:nvSpPr>
        <p:spPr/>
        <p:txBody>
          <a:bodyPr/>
          <a:lstStyle/>
          <a:p>
            <a:fld id="{28B83BC3-069B-46AF-A4E6-C99928E1A4FA}" type="slidenum">
              <a:rPr lang="en-US" smtClean="0"/>
              <a:pPr/>
              <a:t>1271</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4" name="Date Placeholder 3">
            <a:extLst>
              <a:ext uri="{FF2B5EF4-FFF2-40B4-BE49-F238E27FC236}">
                <a16:creationId xmlns:a16="http://schemas.microsoft.com/office/drawing/2014/main" id="{F2C4AF79-E098-47DA-90C8-E99D67F11DE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295C28-39CC-4AD0-ACF6-E74E7A1166A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3E1AFA5-FEEA-4E4A-803E-A4FD9C092CD8}"/>
              </a:ext>
            </a:extLst>
          </p:cNvPr>
          <p:cNvSpPr>
            <a:spLocks noGrp="1"/>
          </p:cNvSpPr>
          <p:nvPr>
            <p:ph type="sldNum" sz="quarter" idx="4"/>
          </p:nvPr>
        </p:nvSpPr>
        <p:spPr/>
        <p:txBody>
          <a:bodyPr/>
          <a:lstStyle/>
          <a:p>
            <a:fld id="{28B83BC3-069B-46AF-A4E6-C99928E1A4FA}" type="slidenum">
              <a:rPr lang="en-US" smtClean="0"/>
              <a:pPr/>
              <a:t>1272</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74B6F73-C08C-4D83-93EA-94681B6D5EC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951849-0C87-4D95-8A97-5F2C6ADD3BD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C0D0074-184F-47DD-ACF7-0AFF1B3A45FF}"/>
              </a:ext>
            </a:extLst>
          </p:cNvPr>
          <p:cNvSpPr>
            <a:spLocks noGrp="1"/>
          </p:cNvSpPr>
          <p:nvPr>
            <p:ph type="sldNum" sz="quarter" idx="4"/>
          </p:nvPr>
        </p:nvSpPr>
        <p:spPr/>
        <p:txBody>
          <a:bodyPr/>
          <a:lstStyle/>
          <a:p>
            <a:fld id="{28B83BC3-069B-46AF-A4E6-C99928E1A4FA}" type="slidenum">
              <a:rPr lang="en-US" smtClean="0"/>
              <a:pPr/>
              <a:t>1273</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3" name="Date Placeholder 2">
            <a:extLst>
              <a:ext uri="{FF2B5EF4-FFF2-40B4-BE49-F238E27FC236}">
                <a16:creationId xmlns:a16="http://schemas.microsoft.com/office/drawing/2014/main" id="{7168DEE1-AC36-4DB0-9DF0-88AEDA2F18E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A8E8FA-E39B-4A97-80D6-D8065F8DCA2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D217240-115B-4196-BC4E-7182BF0F6AFF}"/>
              </a:ext>
            </a:extLst>
          </p:cNvPr>
          <p:cNvSpPr>
            <a:spLocks noGrp="1"/>
          </p:cNvSpPr>
          <p:nvPr>
            <p:ph type="sldNum" sz="quarter" idx="4"/>
          </p:nvPr>
        </p:nvSpPr>
        <p:spPr/>
        <p:txBody>
          <a:bodyPr/>
          <a:lstStyle/>
          <a:p>
            <a:fld id="{28B83BC3-069B-46AF-A4E6-C99928E1A4FA}" type="slidenum">
              <a:rPr lang="en-US" smtClean="0"/>
              <a:pPr/>
              <a:t>1274</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EB806DA-BF2C-408A-90C4-36A8973D9BC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ADA6AD4-D9EB-4B6F-BB5B-5D432D015EC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F34CA14-54AD-417C-A02F-1B2FC76FC210}"/>
              </a:ext>
            </a:extLst>
          </p:cNvPr>
          <p:cNvSpPr>
            <a:spLocks noGrp="1"/>
          </p:cNvSpPr>
          <p:nvPr>
            <p:ph type="sldNum" sz="quarter" idx="4"/>
          </p:nvPr>
        </p:nvSpPr>
        <p:spPr/>
        <p:txBody>
          <a:bodyPr/>
          <a:lstStyle/>
          <a:p>
            <a:fld id="{28B83BC3-069B-46AF-A4E6-C99928E1A4FA}" type="slidenum">
              <a:rPr lang="en-US" smtClean="0"/>
              <a:pPr/>
              <a:t>1275</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4" name="Date Placeholder 3">
            <a:extLst>
              <a:ext uri="{FF2B5EF4-FFF2-40B4-BE49-F238E27FC236}">
                <a16:creationId xmlns:a16="http://schemas.microsoft.com/office/drawing/2014/main" id="{EC2E60AA-07EA-4094-AF82-AA6BC09F78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5EED9F-35BA-492A-9089-27E7ADE3188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FBE21F1-81D0-4B3D-A746-66CA96041C5F}"/>
              </a:ext>
            </a:extLst>
          </p:cNvPr>
          <p:cNvSpPr>
            <a:spLocks noGrp="1"/>
          </p:cNvSpPr>
          <p:nvPr>
            <p:ph type="sldNum" sz="quarter" idx="4"/>
          </p:nvPr>
        </p:nvSpPr>
        <p:spPr/>
        <p:txBody>
          <a:bodyPr/>
          <a:lstStyle/>
          <a:p>
            <a:fld id="{28B83BC3-069B-46AF-A4E6-C99928E1A4FA}" type="slidenum">
              <a:rPr lang="en-US" smtClean="0"/>
              <a:pPr/>
              <a:t>1276</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18DFC978-3EBC-4D96-BF38-C8031FE0955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7541105-0332-4128-A54F-D2ECE49DBCB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29D219A-CB16-4980-BDAE-9DAAA2B838D2}"/>
              </a:ext>
            </a:extLst>
          </p:cNvPr>
          <p:cNvSpPr>
            <a:spLocks noGrp="1"/>
          </p:cNvSpPr>
          <p:nvPr>
            <p:ph type="sldNum" sz="quarter" idx="4"/>
          </p:nvPr>
        </p:nvSpPr>
        <p:spPr/>
        <p:txBody>
          <a:bodyPr/>
          <a:lstStyle/>
          <a:p>
            <a:fld id="{28B83BC3-069B-46AF-A4E6-C99928E1A4FA}" type="slidenum">
              <a:rPr lang="en-US" smtClean="0"/>
              <a:pPr/>
              <a:t>1277</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4" name="Date Placeholder 3">
            <a:extLst>
              <a:ext uri="{FF2B5EF4-FFF2-40B4-BE49-F238E27FC236}">
                <a16:creationId xmlns:a16="http://schemas.microsoft.com/office/drawing/2014/main" id="{835D3E42-C65F-464B-AA43-804B89EA31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595BAD-E4EB-4FCC-8E74-036E0A7378F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7C93DBC-E47D-4A08-A7E3-5FFB43987EDE}"/>
              </a:ext>
            </a:extLst>
          </p:cNvPr>
          <p:cNvSpPr>
            <a:spLocks noGrp="1"/>
          </p:cNvSpPr>
          <p:nvPr>
            <p:ph type="sldNum" sz="quarter" idx="4"/>
          </p:nvPr>
        </p:nvSpPr>
        <p:spPr/>
        <p:txBody>
          <a:bodyPr/>
          <a:lstStyle/>
          <a:p>
            <a:fld id="{28B83BC3-069B-46AF-A4E6-C99928E1A4FA}" type="slidenum">
              <a:rPr lang="en-US" smtClean="0"/>
              <a:pPr/>
              <a:t>1278</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4" name="Date Placeholder 3">
            <a:extLst>
              <a:ext uri="{FF2B5EF4-FFF2-40B4-BE49-F238E27FC236}">
                <a16:creationId xmlns:a16="http://schemas.microsoft.com/office/drawing/2014/main" id="{3452D06C-3DD8-4EDF-84E4-193C255572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06B5F8-0A57-4420-AA66-1D9760690F8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5E1E215-7B47-44FE-87A6-67A79E84DFB7}"/>
              </a:ext>
            </a:extLst>
          </p:cNvPr>
          <p:cNvSpPr>
            <a:spLocks noGrp="1"/>
          </p:cNvSpPr>
          <p:nvPr>
            <p:ph type="sldNum" sz="quarter" idx="4"/>
          </p:nvPr>
        </p:nvSpPr>
        <p:spPr/>
        <p:txBody>
          <a:bodyPr/>
          <a:lstStyle/>
          <a:p>
            <a:fld id="{28B83BC3-069B-46AF-A4E6-C99928E1A4FA}" type="slidenum">
              <a:rPr lang="en-US" smtClean="0"/>
              <a:pPr/>
              <a:t>1279</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761DD127-C07C-4C33-A048-A0C4BD1B419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8C40774-3249-4D81-A3EF-FE9E6526886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2618695-FD95-49D8-9407-CE3CBBC959E4}"/>
              </a:ext>
            </a:extLst>
          </p:cNvPr>
          <p:cNvSpPr>
            <a:spLocks noGrp="1"/>
          </p:cNvSpPr>
          <p:nvPr>
            <p:ph type="sldNum" sz="quarter" idx="4"/>
          </p:nvPr>
        </p:nvSpPr>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4" name="Date Placeholder 3">
            <a:extLst>
              <a:ext uri="{FF2B5EF4-FFF2-40B4-BE49-F238E27FC236}">
                <a16:creationId xmlns:a16="http://schemas.microsoft.com/office/drawing/2014/main" id="{6E5FF8FB-C049-4EAC-976C-99E45D8A90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449C11-C0F6-4024-BABD-0AA269BC55A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F5419C8-3DB3-4C07-81D0-C5313AA3B7A8}"/>
              </a:ext>
            </a:extLst>
          </p:cNvPr>
          <p:cNvSpPr>
            <a:spLocks noGrp="1"/>
          </p:cNvSpPr>
          <p:nvPr>
            <p:ph type="sldNum" sz="quarter" idx="4"/>
          </p:nvPr>
        </p:nvSpPr>
        <p:spPr/>
        <p:txBody>
          <a:bodyPr/>
          <a:lstStyle/>
          <a:p>
            <a:fld id="{28B83BC3-069B-46AF-A4E6-C99928E1A4FA}" type="slidenum">
              <a:rPr lang="en-US" smtClean="0"/>
              <a:pPr/>
              <a:t>1280</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B85CFA1-E8C0-41CC-9CC1-C51D720B246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176879-77B3-461B-A233-6FCAC3CD481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1D1A672-7E2B-4F6F-9D6F-A6DA1ACE56F9}"/>
              </a:ext>
            </a:extLst>
          </p:cNvPr>
          <p:cNvSpPr>
            <a:spLocks noGrp="1"/>
          </p:cNvSpPr>
          <p:nvPr>
            <p:ph type="sldNum" sz="quarter" idx="4"/>
          </p:nvPr>
        </p:nvSpPr>
        <p:spPr/>
        <p:txBody>
          <a:bodyPr/>
          <a:lstStyle/>
          <a:p>
            <a:fld id="{28B83BC3-069B-46AF-A4E6-C99928E1A4FA}" type="slidenum">
              <a:rPr lang="en-US" smtClean="0"/>
              <a:pPr/>
              <a:t>1281</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3" name="Date Placeholder 2">
            <a:extLst>
              <a:ext uri="{FF2B5EF4-FFF2-40B4-BE49-F238E27FC236}">
                <a16:creationId xmlns:a16="http://schemas.microsoft.com/office/drawing/2014/main" id="{DAF82D69-3486-498D-B889-7BCE4964B96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13EAFA5-ED5C-4A4E-9ED2-C530979355D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F8D76AB-84CF-45EE-8714-F5039AB1E50F}"/>
              </a:ext>
            </a:extLst>
          </p:cNvPr>
          <p:cNvSpPr>
            <a:spLocks noGrp="1"/>
          </p:cNvSpPr>
          <p:nvPr>
            <p:ph type="sldNum" sz="quarter" idx="4"/>
          </p:nvPr>
        </p:nvSpPr>
        <p:spPr/>
        <p:txBody>
          <a:bodyPr/>
          <a:lstStyle/>
          <a:p>
            <a:fld id="{28B83BC3-069B-46AF-A4E6-C99928E1A4FA}" type="slidenum">
              <a:rPr lang="en-US" smtClean="0"/>
              <a:pPr/>
              <a:t>1282</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4" name="Date Placeholder 3">
            <a:extLst>
              <a:ext uri="{FF2B5EF4-FFF2-40B4-BE49-F238E27FC236}">
                <a16:creationId xmlns:a16="http://schemas.microsoft.com/office/drawing/2014/main" id="{00D80675-3165-4606-9500-1C4858B045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6E13BD-B734-4950-91DB-BE3C5EAE368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75C31B8-4A91-40BC-B5AB-E4D46E6DC503}"/>
              </a:ext>
            </a:extLst>
          </p:cNvPr>
          <p:cNvSpPr>
            <a:spLocks noGrp="1"/>
          </p:cNvSpPr>
          <p:nvPr>
            <p:ph type="sldNum" sz="quarter" idx="4"/>
          </p:nvPr>
        </p:nvSpPr>
        <p:spPr/>
        <p:txBody>
          <a:bodyPr/>
          <a:lstStyle/>
          <a:p>
            <a:fld id="{28B83BC3-069B-46AF-A4E6-C99928E1A4FA}" type="slidenum">
              <a:rPr lang="en-US" smtClean="0"/>
              <a:pPr/>
              <a:t>1283</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4" name="Date Placeholder 3">
            <a:extLst>
              <a:ext uri="{FF2B5EF4-FFF2-40B4-BE49-F238E27FC236}">
                <a16:creationId xmlns:a16="http://schemas.microsoft.com/office/drawing/2014/main" id="{A327495C-CE7F-48D1-BF0C-ED2F1DB3D8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7C8972-3A47-451E-ABB2-6E59C6BD198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4F11EA7-748D-4CCB-BA7B-DFFFDD662040}"/>
              </a:ext>
            </a:extLst>
          </p:cNvPr>
          <p:cNvSpPr>
            <a:spLocks noGrp="1"/>
          </p:cNvSpPr>
          <p:nvPr>
            <p:ph type="sldNum" sz="quarter" idx="4"/>
          </p:nvPr>
        </p:nvSpPr>
        <p:spPr/>
        <p:txBody>
          <a:bodyPr/>
          <a:lstStyle/>
          <a:p>
            <a:fld id="{28B83BC3-069B-46AF-A4E6-C99928E1A4FA}" type="slidenum">
              <a:rPr lang="en-US" smtClean="0"/>
              <a:pPr/>
              <a:t>1284</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26945F1-F560-400D-8B32-454F9C4D788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40C6AD0-2404-4DEA-B949-7BDDED81E69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0437249-5117-478B-BF0C-2774DC09465E}"/>
              </a:ext>
            </a:extLst>
          </p:cNvPr>
          <p:cNvSpPr>
            <a:spLocks noGrp="1"/>
          </p:cNvSpPr>
          <p:nvPr>
            <p:ph type="sldNum" sz="quarter" idx="4"/>
          </p:nvPr>
        </p:nvSpPr>
        <p:spPr/>
        <p:txBody>
          <a:bodyPr/>
          <a:lstStyle/>
          <a:p>
            <a:fld id="{28B83BC3-069B-46AF-A4E6-C99928E1A4FA}" type="slidenum">
              <a:rPr lang="en-US" smtClean="0"/>
              <a:pPr/>
              <a:t>1285</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38155C4A-4B45-4CC3-9107-C2CC37B3447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3996F7B-FBCC-405F-8C0F-2CEB47AC0E6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B6E6890-7DDA-4BEF-81FE-824D0E70E8AB}"/>
              </a:ext>
            </a:extLst>
          </p:cNvPr>
          <p:cNvSpPr>
            <a:spLocks noGrp="1"/>
          </p:cNvSpPr>
          <p:nvPr>
            <p:ph type="sldNum" sz="quarter" idx="4"/>
          </p:nvPr>
        </p:nvSpPr>
        <p:spPr/>
        <p:txBody>
          <a:bodyPr/>
          <a:lstStyle/>
          <a:p>
            <a:fld id="{28B83BC3-069B-46AF-A4E6-C99928E1A4FA}" type="slidenum">
              <a:rPr lang="en-US" smtClean="0"/>
              <a:pPr/>
              <a:t>1286</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4AFA6C23-7AC5-4F26-A2EA-FDA32D30BC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D2F4D85-227E-479B-9410-A7C226F8562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B0C8CAA-1374-44A1-9F40-6E825FAEE096}"/>
              </a:ext>
            </a:extLst>
          </p:cNvPr>
          <p:cNvSpPr>
            <a:spLocks noGrp="1"/>
          </p:cNvSpPr>
          <p:nvPr>
            <p:ph type="sldNum" sz="quarter" idx="4"/>
          </p:nvPr>
        </p:nvSpPr>
        <p:spPr/>
        <p:txBody>
          <a:bodyPr/>
          <a:lstStyle/>
          <a:p>
            <a:fld id="{28B83BC3-069B-46AF-A4E6-C99928E1A4FA}" type="slidenum">
              <a:rPr lang="en-US" smtClean="0"/>
              <a:pPr/>
              <a:t>1287</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4AB4C-9F0D-46E6-B845-14B94B90FFD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98F708-FD11-4EA4-BC18-77C918500B4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503161A-0E7F-44FF-ACDA-23D53262B443}"/>
              </a:ext>
            </a:extLst>
          </p:cNvPr>
          <p:cNvSpPr>
            <a:spLocks noGrp="1"/>
          </p:cNvSpPr>
          <p:nvPr>
            <p:ph type="sldNum" sz="quarter" idx="4"/>
          </p:nvPr>
        </p:nvSpPr>
        <p:spPr/>
        <p:txBody>
          <a:bodyPr/>
          <a:lstStyle/>
          <a:p>
            <a:fld id="{28B83BC3-069B-46AF-A4E6-C99928E1A4FA}" type="slidenum">
              <a:rPr lang="en-US" smtClean="0"/>
              <a:pPr/>
              <a:t>1288</a:t>
            </a:fld>
            <a:endParaRPr lang="en-US" dirty="0"/>
          </a:p>
        </p:txBody>
      </p:sp>
      <p:sp>
        <p:nvSpPr>
          <p:cNvPr id="12" name="TextBox 11">
            <a:extLst>
              <a:ext uri="{FF2B5EF4-FFF2-40B4-BE49-F238E27FC236}">
                <a16:creationId xmlns:a16="http://schemas.microsoft.com/office/drawing/2014/main" id="{C4FDBC78-4742-49E2-A1CC-9FFFFDA98101}"/>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pic>
        <p:nvPicPr>
          <p:cNvPr id="13" name="Picture 12">
            <a:extLst>
              <a:ext uri="{FF2B5EF4-FFF2-40B4-BE49-F238E27FC236}">
                <a16:creationId xmlns:a16="http://schemas.microsoft.com/office/drawing/2014/main" id="{8A30B2F7-4730-42CF-A966-50396DAEF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751053"/>
            <a:ext cx="4724400" cy="1611709"/>
          </a:xfrm>
          <a:prstGeom prst="rect">
            <a:avLst/>
          </a:prstGeom>
        </p:spPr>
      </p:pic>
    </p:spTree>
    <p:custDataLst>
      <p:tags r:id="rId1"/>
    </p:custDataLst>
    <p:extLst>
      <p:ext uri="{BB962C8B-B14F-4D97-AF65-F5344CB8AC3E}">
        <p14:creationId xmlns:p14="http://schemas.microsoft.com/office/powerpoint/2010/main" val="4737075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F1BF3DCD-245A-4F15-95E7-A08E0A03C76B}"/>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C9722D6-1F1C-4FD0-A646-ADC5BFDD7CE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7567B020-E82F-482B-8B88-591FB894758B}"/>
              </a:ext>
            </a:extLst>
          </p:cNvPr>
          <p:cNvSpPr>
            <a:spLocks noGrp="1"/>
          </p:cNvSpPr>
          <p:nvPr>
            <p:ph type="sldNum" sz="quarter" idx="4"/>
          </p:nvPr>
        </p:nvSpPr>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4" name="Date Placeholder 3">
            <a:extLst>
              <a:ext uri="{FF2B5EF4-FFF2-40B4-BE49-F238E27FC236}">
                <a16:creationId xmlns:a16="http://schemas.microsoft.com/office/drawing/2014/main" id="{ED095833-D40F-4EF9-8D54-01BD3D00503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0D25CD4-97E1-45D2-9704-2CEC3AA0624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8DF1ECB-70ED-4618-A0D7-68E79192FA4B}"/>
              </a:ext>
            </a:extLst>
          </p:cNvPr>
          <p:cNvSpPr>
            <a:spLocks noGrp="1"/>
          </p:cNvSpPr>
          <p:nvPr>
            <p:ph type="sldNum" sz="quarter" idx="4"/>
          </p:nvPr>
        </p:nvSpPr>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E6603FFA-2AD4-4BBC-9FAC-90E5AC275756}"/>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F14ABDE3-452A-4B01-9683-5A96F1C92B6B}"/>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70E8A5CA-97E2-43DD-85CB-4B6E5CA4DF09}"/>
              </a:ext>
            </a:extLst>
          </p:cNvPr>
          <p:cNvSpPr>
            <a:spLocks noGrp="1"/>
          </p:cNvSpPr>
          <p:nvPr>
            <p:ph type="sldNum" sz="quarter" idx="4"/>
          </p:nvPr>
        </p:nvSpPr>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B5045F6D-A2A5-4CF5-8707-E379771504D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309F726-3577-4B9D-86EB-E7A0CC5C10A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537F6C2-294E-4196-B811-FAC4694C1090}"/>
              </a:ext>
            </a:extLst>
          </p:cNvPr>
          <p:cNvSpPr>
            <a:spLocks noGrp="1"/>
          </p:cNvSpPr>
          <p:nvPr>
            <p:ph type="sldNum" sz="quarter" idx="4"/>
          </p:nvPr>
        </p:nvSpPr>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4" name="Date Placeholder 3">
            <a:extLst>
              <a:ext uri="{FF2B5EF4-FFF2-40B4-BE49-F238E27FC236}">
                <a16:creationId xmlns:a16="http://schemas.microsoft.com/office/drawing/2014/main" id="{FD7B3498-B0B9-4ED5-A187-66A1C3A73DB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6849965-DAFF-4E7A-81B6-757B1CAA5BC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5772CE65-2DA1-48DB-AA57-63DDB9E3A299}"/>
              </a:ext>
            </a:extLst>
          </p:cNvPr>
          <p:cNvSpPr>
            <a:spLocks noGrp="1"/>
          </p:cNvSpPr>
          <p:nvPr>
            <p:ph type="sldNum" sz="quarter" idx="4"/>
          </p:nvPr>
        </p:nvSpPr>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833B742-2DAB-49CA-8131-9BCC21EA60C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8849EC-0A3C-4621-9775-AD80797449B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FD43EC15-D1F6-4BE9-88A0-8DC22124D63D}"/>
              </a:ext>
            </a:extLst>
          </p:cNvPr>
          <p:cNvSpPr>
            <a:spLocks noGrp="1"/>
          </p:cNvSpPr>
          <p:nvPr>
            <p:ph type="sldNum" sz="quarter" idx="4"/>
          </p:nvPr>
        </p:nvSpPr>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4" name="Date Placeholder 3">
            <a:extLst>
              <a:ext uri="{FF2B5EF4-FFF2-40B4-BE49-F238E27FC236}">
                <a16:creationId xmlns:a16="http://schemas.microsoft.com/office/drawing/2014/main" id="{392EB325-CAD7-4271-AEB2-DADABDE76BD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F6C39E3-BB8B-4D25-B574-7A857677B112}"/>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7E28BE2-D402-4A8C-B56B-82B833345343}"/>
              </a:ext>
            </a:extLst>
          </p:cNvPr>
          <p:cNvSpPr>
            <a:spLocks noGrp="1"/>
          </p:cNvSpPr>
          <p:nvPr>
            <p:ph type="sldNum" sz="quarter" idx="4"/>
          </p:nvPr>
        </p:nvSpPr>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7" name="Date Placeholder 6">
            <a:extLst>
              <a:ext uri="{FF2B5EF4-FFF2-40B4-BE49-F238E27FC236}">
                <a16:creationId xmlns:a16="http://schemas.microsoft.com/office/drawing/2014/main" id="{BB53C1F7-0F1C-4A6F-841D-67E609C43E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4F5BE01-F4D6-49FF-AC11-CB93E3F2741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084223E-3038-4B59-84E7-D299B5BC670B}"/>
              </a:ext>
            </a:extLst>
          </p:cNvPr>
          <p:cNvSpPr>
            <a:spLocks noGrp="1"/>
          </p:cNvSpPr>
          <p:nvPr>
            <p:ph type="sldNum" sz="quarter" idx="4"/>
          </p:nvPr>
        </p:nvSpPr>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4" name="Date Placeholder 3">
            <a:extLst>
              <a:ext uri="{FF2B5EF4-FFF2-40B4-BE49-F238E27FC236}">
                <a16:creationId xmlns:a16="http://schemas.microsoft.com/office/drawing/2014/main" id="{75857143-A169-434D-A969-A8DC973413E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46590A1-9EB8-4C4B-9509-039E3B0ED3C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D418DA9-6359-4F5A-9A0F-6CC6C784DDBE}"/>
              </a:ext>
            </a:extLst>
          </p:cNvPr>
          <p:cNvSpPr>
            <a:spLocks noGrp="1"/>
          </p:cNvSpPr>
          <p:nvPr>
            <p:ph type="sldNum" sz="quarter" idx="4"/>
          </p:nvPr>
        </p:nvSpPr>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4" name="Date Placeholder 3">
            <a:extLst>
              <a:ext uri="{FF2B5EF4-FFF2-40B4-BE49-F238E27FC236}">
                <a16:creationId xmlns:a16="http://schemas.microsoft.com/office/drawing/2014/main" id="{D2A9BF60-9B2A-4E71-975E-1552AE2CCA3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D0A7DC8-04BD-42BE-9A04-4904ED46CF8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AC371E5-DFB0-41C1-B8C3-895F7CC5DD75}"/>
              </a:ext>
            </a:extLst>
          </p:cNvPr>
          <p:cNvSpPr>
            <a:spLocks noGrp="1"/>
          </p:cNvSpPr>
          <p:nvPr>
            <p:ph type="sldNum" sz="quarter" idx="4"/>
          </p:nvPr>
        </p:nvSpPr>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4" name="Date Placeholder 3">
            <a:extLst>
              <a:ext uri="{FF2B5EF4-FFF2-40B4-BE49-F238E27FC236}">
                <a16:creationId xmlns:a16="http://schemas.microsoft.com/office/drawing/2014/main" id="{077B35E8-647E-4F9F-B282-B86A16F5FED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9A51563-831E-494D-81FD-DFC56CC9F9C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B8F1C96-94B8-4E12-BB1F-A00A22C67A13}"/>
              </a:ext>
            </a:extLst>
          </p:cNvPr>
          <p:cNvSpPr>
            <a:spLocks noGrp="1"/>
          </p:cNvSpPr>
          <p:nvPr>
            <p:ph type="sldNum" sz="quarter" idx="4"/>
          </p:nvPr>
        </p:nvSpPr>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4" name="Date Placeholder 3">
            <a:extLst>
              <a:ext uri="{FF2B5EF4-FFF2-40B4-BE49-F238E27FC236}">
                <a16:creationId xmlns:a16="http://schemas.microsoft.com/office/drawing/2014/main" id="{3B70F3E0-7830-4AC2-8FCF-7CECE1BC196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B3D6E4-F71D-4E4F-A91A-C266985224F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7FF2CA5-243C-4C5E-953A-1DF14F784C1B}"/>
              </a:ext>
            </a:extLst>
          </p:cNvPr>
          <p:cNvSpPr>
            <a:spLocks noGrp="1"/>
          </p:cNvSpPr>
          <p:nvPr>
            <p:ph type="sldNum" sz="quarter" idx="4"/>
          </p:nvPr>
        </p:nvSpPr>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7" name="Date Placeholder 6">
            <a:extLst>
              <a:ext uri="{FF2B5EF4-FFF2-40B4-BE49-F238E27FC236}">
                <a16:creationId xmlns:a16="http://schemas.microsoft.com/office/drawing/2014/main" id="{AD87B3AB-769B-4387-9962-3D3A94AAF5E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67B7AB6-1D88-4832-B8B1-B11E5356961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9510DE4-A1A3-4624-B2E6-F5F1060245BF}"/>
              </a:ext>
            </a:extLst>
          </p:cNvPr>
          <p:cNvSpPr>
            <a:spLocks noGrp="1"/>
          </p:cNvSpPr>
          <p:nvPr>
            <p:ph type="sldNum" sz="quarter" idx="4"/>
          </p:nvPr>
        </p:nvSpPr>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3" name="Date Placeholder 2">
            <a:extLst>
              <a:ext uri="{FF2B5EF4-FFF2-40B4-BE49-F238E27FC236}">
                <a16:creationId xmlns:a16="http://schemas.microsoft.com/office/drawing/2014/main" id="{F0ABDFB0-81BE-4FA7-86F6-E9BC96B8B93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30406D2-D056-47C9-BA39-DA4A87C888C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48FABBF-019E-463E-9E34-0C02FF3707A8}"/>
              </a:ext>
            </a:extLst>
          </p:cNvPr>
          <p:cNvSpPr>
            <a:spLocks noGrp="1"/>
          </p:cNvSpPr>
          <p:nvPr>
            <p:ph type="sldNum" sz="quarter" idx="4"/>
          </p:nvPr>
        </p:nvSpPr>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4" name="Date Placeholder 3">
            <a:extLst>
              <a:ext uri="{FF2B5EF4-FFF2-40B4-BE49-F238E27FC236}">
                <a16:creationId xmlns:a16="http://schemas.microsoft.com/office/drawing/2014/main" id="{B4C9F33F-9962-4DE5-B19F-12ABA551C53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170DFBB-C216-4E01-AD53-77ED61A2401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E37F671-9B56-45D5-80C4-D8CFE915D5AB}"/>
              </a:ext>
            </a:extLst>
          </p:cNvPr>
          <p:cNvSpPr>
            <a:spLocks noGrp="1"/>
          </p:cNvSpPr>
          <p:nvPr>
            <p:ph type="sldNum" sz="quarter" idx="4"/>
          </p:nvPr>
        </p:nvSpPr>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4" name="Date Placeholder 3">
            <a:extLst>
              <a:ext uri="{FF2B5EF4-FFF2-40B4-BE49-F238E27FC236}">
                <a16:creationId xmlns:a16="http://schemas.microsoft.com/office/drawing/2014/main" id="{58DBFB5C-6190-445E-B168-CAE70C2E4F1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79C0486-0714-4814-B282-AFD79BFD488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F1F18FF-2355-4195-B760-D328F2240D6E}"/>
              </a:ext>
            </a:extLst>
          </p:cNvPr>
          <p:cNvSpPr>
            <a:spLocks noGrp="1"/>
          </p:cNvSpPr>
          <p:nvPr>
            <p:ph type="sldNum" sz="quarter" idx="4"/>
          </p:nvPr>
        </p:nvSpPr>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4" name="Date Placeholder 3">
            <a:extLst>
              <a:ext uri="{FF2B5EF4-FFF2-40B4-BE49-F238E27FC236}">
                <a16:creationId xmlns:a16="http://schemas.microsoft.com/office/drawing/2014/main" id="{5467AFA7-366D-4B2F-8C37-706A47C2762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81ACB8F-47D7-427F-909C-8EDC80B2A3B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9F03C302-5131-4C1E-A7A9-9A878BA61010}"/>
              </a:ext>
            </a:extLst>
          </p:cNvPr>
          <p:cNvSpPr>
            <a:spLocks noGrp="1"/>
          </p:cNvSpPr>
          <p:nvPr>
            <p:ph type="sldNum" sz="quarter" idx="4"/>
          </p:nvPr>
        </p:nvSpPr>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7" name="Date Placeholder 6">
            <a:extLst>
              <a:ext uri="{FF2B5EF4-FFF2-40B4-BE49-F238E27FC236}">
                <a16:creationId xmlns:a16="http://schemas.microsoft.com/office/drawing/2014/main" id="{1348AF8A-341D-4E30-9427-0570864BE23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EFC32F8-54BD-47F4-9ADB-E83FE1A5937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0715B45-BE21-4D68-9754-A8FDBE7EBF00}"/>
              </a:ext>
            </a:extLst>
          </p:cNvPr>
          <p:cNvSpPr>
            <a:spLocks noGrp="1"/>
          </p:cNvSpPr>
          <p:nvPr>
            <p:ph type="sldNum" sz="quarter" idx="4"/>
          </p:nvPr>
        </p:nvSpPr>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AE11462-B7F0-4FBA-BD3A-52357FA3A74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0C164923-3DFA-4C51-B181-4674DB533A5E}"/>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9FFA2144-69FC-4C82-BF2C-AD1B32CFC430}"/>
              </a:ext>
            </a:extLst>
          </p:cNvPr>
          <p:cNvSpPr>
            <a:spLocks noGrp="1"/>
          </p:cNvSpPr>
          <p:nvPr>
            <p:ph type="sldNum" sz="quarter" idx="4"/>
          </p:nvPr>
        </p:nvSpPr>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8" name="Date Placeholder 7">
            <a:extLst>
              <a:ext uri="{FF2B5EF4-FFF2-40B4-BE49-F238E27FC236}">
                <a16:creationId xmlns:a16="http://schemas.microsoft.com/office/drawing/2014/main" id="{EF73AB5B-BD61-42AE-873C-87A267F0313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799C3DA-F76D-4CAD-86AA-7D5B099DB7B5}"/>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AE178F78-9AE4-456C-9934-D44BBA712005}"/>
              </a:ext>
            </a:extLst>
          </p:cNvPr>
          <p:cNvSpPr>
            <a:spLocks noGrp="1"/>
          </p:cNvSpPr>
          <p:nvPr>
            <p:ph type="sldNum" sz="quarter" idx="4"/>
          </p:nvPr>
        </p:nvSpPr>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7" name="Date Placeholder 6">
            <a:extLst>
              <a:ext uri="{FF2B5EF4-FFF2-40B4-BE49-F238E27FC236}">
                <a16:creationId xmlns:a16="http://schemas.microsoft.com/office/drawing/2014/main" id="{FAC986AF-F117-4099-822E-1C5657121CB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5BC2D3C-264D-4242-AA29-37F66F34E41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A4B2264-2072-4102-A8B3-C9EAC1EA88AD}"/>
              </a:ext>
            </a:extLst>
          </p:cNvPr>
          <p:cNvSpPr>
            <a:spLocks noGrp="1"/>
          </p:cNvSpPr>
          <p:nvPr>
            <p:ph type="sldNum" sz="quarter" idx="4"/>
          </p:nvPr>
        </p:nvSpPr>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0F530E86-F57D-4684-BF0E-5038C8FBDD1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A33E42-4EB5-42D0-9FFE-325647C2FFE6}"/>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6767E68-B078-40F6-9DD8-85A31D23CDB4}"/>
              </a:ext>
            </a:extLst>
          </p:cNvPr>
          <p:cNvSpPr>
            <a:spLocks noGrp="1"/>
          </p:cNvSpPr>
          <p:nvPr>
            <p:ph type="sldNum" sz="quarter" idx="4"/>
          </p:nvPr>
        </p:nvSpPr>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4" name="Date Placeholder 3">
            <a:extLst>
              <a:ext uri="{FF2B5EF4-FFF2-40B4-BE49-F238E27FC236}">
                <a16:creationId xmlns:a16="http://schemas.microsoft.com/office/drawing/2014/main" id="{C8C3EC7E-757A-4ECD-8FFD-4F7B85CCFDA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A430CB9-D5F2-46D8-8B9A-7D0376DF25A8}"/>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DA4B03BE-948A-4BFD-A3D9-A3202F9EF917}"/>
              </a:ext>
            </a:extLst>
          </p:cNvPr>
          <p:cNvSpPr>
            <a:spLocks noGrp="1"/>
          </p:cNvSpPr>
          <p:nvPr>
            <p:ph type="sldNum" sz="quarter" idx="4"/>
          </p:nvPr>
        </p:nvSpPr>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4" name="Date Placeholder 3">
            <a:extLst>
              <a:ext uri="{FF2B5EF4-FFF2-40B4-BE49-F238E27FC236}">
                <a16:creationId xmlns:a16="http://schemas.microsoft.com/office/drawing/2014/main" id="{EFAC5082-7622-415B-BC89-0A7BD0E7793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DBC8AF7-A799-40D8-BAB4-1A458A82348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7C2F658-5D54-49D5-BA0F-1CBB223204BC}"/>
              </a:ext>
            </a:extLst>
          </p:cNvPr>
          <p:cNvSpPr>
            <a:spLocks noGrp="1"/>
          </p:cNvSpPr>
          <p:nvPr>
            <p:ph type="sldNum" sz="quarter" idx="4"/>
          </p:nvPr>
        </p:nvSpPr>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4" name="Date Placeholder 3">
            <a:extLst>
              <a:ext uri="{FF2B5EF4-FFF2-40B4-BE49-F238E27FC236}">
                <a16:creationId xmlns:a16="http://schemas.microsoft.com/office/drawing/2014/main" id="{C10FAB1E-1FA0-4330-B705-5D45D022878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764B1A4-CB68-4D9D-990D-042B7B3DD0B6}"/>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543E4E3-0075-40B8-8144-D28FBA844B14}"/>
              </a:ext>
            </a:extLst>
          </p:cNvPr>
          <p:cNvSpPr>
            <a:spLocks noGrp="1"/>
          </p:cNvSpPr>
          <p:nvPr>
            <p:ph type="sldNum" sz="quarter" idx="4"/>
          </p:nvPr>
        </p:nvSpPr>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4" name="Date Placeholder 3">
            <a:extLst>
              <a:ext uri="{FF2B5EF4-FFF2-40B4-BE49-F238E27FC236}">
                <a16:creationId xmlns:a16="http://schemas.microsoft.com/office/drawing/2014/main" id="{ACE16E5E-9C45-4386-B731-0C76865D6D9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43587E-5301-43ED-B63F-CC95D91035D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9C07E0A-27D1-45A3-B52A-A881FAC6F650}"/>
              </a:ext>
            </a:extLst>
          </p:cNvPr>
          <p:cNvSpPr>
            <a:spLocks noGrp="1"/>
          </p:cNvSpPr>
          <p:nvPr>
            <p:ph type="sldNum" sz="quarter" idx="4"/>
          </p:nvPr>
        </p:nvSpPr>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3" name="Date Placeholder 2">
            <a:extLst>
              <a:ext uri="{FF2B5EF4-FFF2-40B4-BE49-F238E27FC236}">
                <a16:creationId xmlns:a16="http://schemas.microsoft.com/office/drawing/2014/main" id="{1BBC54FB-B9F0-4413-8914-261ED851A0E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72848AD-9B9F-486C-9743-7B1F9AE35CF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9AC9446-EDAE-4490-8EA9-DABB294C5997}"/>
              </a:ext>
            </a:extLst>
          </p:cNvPr>
          <p:cNvSpPr>
            <a:spLocks noGrp="1"/>
          </p:cNvSpPr>
          <p:nvPr>
            <p:ph type="sldNum" sz="quarter" idx="4"/>
          </p:nvPr>
        </p:nvSpPr>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3" name="Date Placeholder 2">
            <a:extLst>
              <a:ext uri="{FF2B5EF4-FFF2-40B4-BE49-F238E27FC236}">
                <a16:creationId xmlns:a16="http://schemas.microsoft.com/office/drawing/2014/main" id="{CD7EBCA0-C54C-4EF2-BF3C-CC13C9245DB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F32EFAD-6286-4BEB-9B90-B66FD5E8DDF5}"/>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09AD0DC6-7A04-42B3-BEF0-1169AA3CF2F3}"/>
              </a:ext>
            </a:extLst>
          </p:cNvPr>
          <p:cNvSpPr>
            <a:spLocks noGrp="1"/>
          </p:cNvSpPr>
          <p:nvPr>
            <p:ph type="sldNum" sz="quarter" idx="4"/>
          </p:nvPr>
        </p:nvSpPr>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86EA9179-DC39-4EC0-AF91-896F9BC9A0E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34AE42C-D423-43B2-A2B0-31406755433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1003463-E6EB-47D9-9B05-BFBE0E5A3B58}"/>
              </a:ext>
            </a:extLst>
          </p:cNvPr>
          <p:cNvSpPr>
            <a:spLocks noGrp="1"/>
          </p:cNvSpPr>
          <p:nvPr>
            <p:ph type="sldNum" sz="quarter" idx="4"/>
          </p:nvPr>
        </p:nvSpPr>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7" name="Date Placeholder 6">
            <a:extLst>
              <a:ext uri="{FF2B5EF4-FFF2-40B4-BE49-F238E27FC236}">
                <a16:creationId xmlns:a16="http://schemas.microsoft.com/office/drawing/2014/main" id="{16C3494C-BA99-4223-A69A-3191B46A475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E983EBE-833A-4522-BA30-551EA7CB380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7DA9D23-78CA-48DB-BB86-3C248C9DFB5D}"/>
              </a:ext>
            </a:extLst>
          </p:cNvPr>
          <p:cNvSpPr>
            <a:spLocks noGrp="1"/>
          </p:cNvSpPr>
          <p:nvPr>
            <p:ph type="sldNum" sz="quarter" idx="4"/>
          </p:nvPr>
        </p:nvSpPr>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7" name="Date Placeholder 6">
            <a:extLst>
              <a:ext uri="{FF2B5EF4-FFF2-40B4-BE49-F238E27FC236}">
                <a16:creationId xmlns:a16="http://schemas.microsoft.com/office/drawing/2014/main" id="{768043BB-91EA-43FC-A386-D5902E6A67C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9E3338C-BC8B-4300-B334-9CF477FA561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60833C3D-16B9-44A2-BD45-C523F1D50118}"/>
              </a:ext>
            </a:extLst>
          </p:cNvPr>
          <p:cNvSpPr>
            <a:spLocks noGrp="1"/>
          </p:cNvSpPr>
          <p:nvPr>
            <p:ph type="sldNum" sz="quarter" idx="4"/>
          </p:nvPr>
        </p:nvSpPr>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7" name="Date Placeholder 6">
            <a:extLst>
              <a:ext uri="{FF2B5EF4-FFF2-40B4-BE49-F238E27FC236}">
                <a16:creationId xmlns:a16="http://schemas.microsoft.com/office/drawing/2014/main" id="{87B1A764-B6E1-4F6D-BCFF-5496E6AC875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DB4A77A-FA67-46A0-B660-7C2BBEA76A1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C3B3F21-6794-4BCD-B9B1-AD5006D7F471}"/>
              </a:ext>
            </a:extLst>
          </p:cNvPr>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Content Placeholder 4">
            <a:extLst>
              <a:ext uri="{FF2B5EF4-FFF2-40B4-BE49-F238E27FC236}">
                <a16:creationId xmlns:a16="http://schemas.microsoft.com/office/drawing/2014/main" id="{CBB1BE2F-40BC-408B-AF60-42484BF33CE7}"/>
              </a:ext>
            </a:extLst>
          </p:cNvPr>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2019 putting process defect rates at 9.5% and saving $3.7MM. </a:t>
            </a:r>
          </a:p>
          <a:p>
            <a:endParaRPr lang="en-US" dirty="0"/>
          </a:p>
          <a:p>
            <a:r>
              <a:rPr lang="en-US" dirty="0"/>
              <a:t>Process cycle time has averaged 64 minutes since Q1 2019. However, production requirements put the cycle time goals at 48 min. This 16-min gap is estimated to cost the business $296,000. The goal of this project is reduce cycle time by 16 min. by Q4 2019 and capture all $296,000 cost savings.</a:t>
            </a:r>
          </a:p>
          <a:p>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4" name="Date Placeholder 3">
            <a:extLst>
              <a:ext uri="{FF2B5EF4-FFF2-40B4-BE49-F238E27FC236}">
                <a16:creationId xmlns:a16="http://schemas.microsoft.com/office/drawing/2014/main" id="{09CB2087-B598-4521-AAC2-37F25C98369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DBAB777-D8CD-4433-90AB-734D0F07048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F5175FC-6014-4E5F-9C9A-6DD9B4A4E05C}"/>
              </a:ext>
            </a:extLst>
          </p:cNvPr>
          <p:cNvSpPr>
            <a:spLocks noGrp="1"/>
          </p:cNvSpPr>
          <p:nvPr>
            <p:ph type="sldNum" sz="quarter" idx="4"/>
          </p:nvPr>
        </p:nvSpPr>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4" name="Date Placeholder 3">
            <a:extLst>
              <a:ext uri="{FF2B5EF4-FFF2-40B4-BE49-F238E27FC236}">
                <a16:creationId xmlns:a16="http://schemas.microsoft.com/office/drawing/2014/main" id="{1282B68F-8200-4D91-8E8A-99858B4ABA3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DBF42BF-8FA5-4F87-BF50-6F25F6ED010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709F49B-91F8-4C59-8193-5664746079F0}"/>
              </a:ext>
            </a:extLst>
          </p:cNvPr>
          <p:cNvSpPr>
            <a:spLocks noGrp="1"/>
          </p:cNvSpPr>
          <p:nvPr>
            <p:ph type="sldNum" sz="quarter" idx="4"/>
          </p:nvPr>
        </p:nvSpPr>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8" name="Date Placeholder 7">
            <a:extLst>
              <a:ext uri="{FF2B5EF4-FFF2-40B4-BE49-F238E27FC236}">
                <a16:creationId xmlns:a16="http://schemas.microsoft.com/office/drawing/2014/main" id="{DC3015DC-495F-421E-9E63-2722CEC82D2A}"/>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0CCF0CF-2205-4D25-87E4-228ED0340A61}"/>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D80ADEF8-E1E8-4A70-BA5E-EAE3FC9F654C}"/>
              </a:ext>
            </a:extLst>
          </p:cNvPr>
          <p:cNvSpPr>
            <a:spLocks noGrp="1"/>
          </p:cNvSpPr>
          <p:nvPr>
            <p:ph type="sldNum" sz="quarter" idx="4"/>
          </p:nvPr>
        </p:nvSpPr>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4" name="Date Placeholder 3">
            <a:extLst>
              <a:ext uri="{FF2B5EF4-FFF2-40B4-BE49-F238E27FC236}">
                <a16:creationId xmlns:a16="http://schemas.microsoft.com/office/drawing/2014/main" id="{7DC91464-B6C7-4458-B1E6-2204B124352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8FA0F74-B588-425E-A413-3F4E90F023A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39EDD6D-D87B-4FC9-99A3-87A535A3BCCA}"/>
              </a:ext>
            </a:extLst>
          </p:cNvPr>
          <p:cNvSpPr>
            <a:spLocks noGrp="1"/>
          </p:cNvSpPr>
          <p:nvPr>
            <p:ph type="sldNum" sz="quarter" idx="4"/>
          </p:nvPr>
        </p:nvSpPr>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4" name="Date Placeholder 3">
            <a:extLst>
              <a:ext uri="{FF2B5EF4-FFF2-40B4-BE49-F238E27FC236}">
                <a16:creationId xmlns:a16="http://schemas.microsoft.com/office/drawing/2014/main" id="{CF5E571B-8F77-4E8E-B497-492CC94E2EA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0527193-1747-462B-9D96-C5DA062D739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20DA4E62-02E8-4FFF-BD4C-D0C32E01BD6E}"/>
              </a:ext>
            </a:extLst>
          </p:cNvPr>
          <p:cNvSpPr>
            <a:spLocks noGrp="1"/>
          </p:cNvSpPr>
          <p:nvPr>
            <p:ph type="sldNum" sz="quarter" idx="4"/>
          </p:nvPr>
        </p:nvSpPr>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4" name="Date Placeholder 3">
            <a:extLst>
              <a:ext uri="{FF2B5EF4-FFF2-40B4-BE49-F238E27FC236}">
                <a16:creationId xmlns:a16="http://schemas.microsoft.com/office/drawing/2014/main" id="{9F4958C5-6C14-4286-B25A-6FB07823386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37034FB-1688-4E1C-ADB7-3D51C1EE1EB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A92B508-7303-4395-8DFA-9243285715D1}"/>
              </a:ext>
            </a:extLst>
          </p:cNvPr>
          <p:cNvSpPr>
            <a:spLocks noGrp="1"/>
          </p:cNvSpPr>
          <p:nvPr>
            <p:ph type="sldNum" sz="quarter" idx="4"/>
          </p:nvPr>
        </p:nvSpPr>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4" name="Date Placeholder 3">
            <a:extLst>
              <a:ext uri="{FF2B5EF4-FFF2-40B4-BE49-F238E27FC236}">
                <a16:creationId xmlns:a16="http://schemas.microsoft.com/office/drawing/2014/main" id="{F769D380-5AE2-4A0F-96D6-D777E66FB58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65485A6-DCA9-4451-BF0D-49B7282723B2}"/>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62ED1EDC-8786-42CC-99E4-FC8533C5F838}"/>
              </a:ext>
            </a:extLst>
          </p:cNvPr>
          <p:cNvSpPr>
            <a:spLocks noGrp="1"/>
          </p:cNvSpPr>
          <p:nvPr>
            <p:ph type="sldNum" sz="quarter" idx="4"/>
          </p:nvPr>
        </p:nvSpPr>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4" name="Date Placeholder 3">
            <a:extLst>
              <a:ext uri="{FF2B5EF4-FFF2-40B4-BE49-F238E27FC236}">
                <a16:creationId xmlns:a16="http://schemas.microsoft.com/office/drawing/2014/main" id="{7362C6CF-852A-49AA-8AA7-80142E8F2B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18DE5E9-6C64-4EC2-9322-342D735EEA0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454DA5E-9E2D-419E-9F20-83C8C3CA6F6A}"/>
              </a:ext>
            </a:extLst>
          </p:cNvPr>
          <p:cNvSpPr>
            <a:spLocks noGrp="1"/>
          </p:cNvSpPr>
          <p:nvPr>
            <p:ph type="sldNum" sz="quarter" idx="4"/>
          </p:nvPr>
        </p:nvSpPr>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4" name="Date Placeholder 3">
            <a:extLst>
              <a:ext uri="{FF2B5EF4-FFF2-40B4-BE49-F238E27FC236}">
                <a16:creationId xmlns:a16="http://schemas.microsoft.com/office/drawing/2014/main" id="{3C0515D0-0075-4913-8DF8-2D56555875C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A693A600-0E3D-4EF2-B24D-516E7F22D697}"/>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AADA814-E4D3-4A78-9988-2C75549B3BF4}"/>
              </a:ext>
            </a:extLst>
          </p:cNvPr>
          <p:cNvSpPr>
            <a:spLocks noGrp="1"/>
          </p:cNvSpPr>
          <p:nvPr>
            <p:ph type="sldNum" sz="quarter" idx="4"/>
          </p:nvPr>
        </p:nvSpPr>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4" name="Date Placeholder 3">
            <a:extLst>
              <a:ext uri="{FF2B5EF4-FFF2-40B4-BE49-F238E27FC236}">
                <a16:creationId xmlns:a16="http://schemas.microsoft.com/office/drawing/2014/main" id="{649657CB-CDCD-4DA7-82F5-17F725ECFF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F5C4CE-37C0-4707-9152-D99C087F3F7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E7D3BB4-AD69-4004-B5C1-98CE84A8AAC7}"/>
              </a:ext>
            </a:extLst>
          </p:cNvPr>
          <p:cNvSpPr>
            <a:spLocks noGrp="1"/>
          </p:cNvSpPr>
          <p:nvPr>
            <p:ph type="sldNum" sz="quarter" idx="4"/>
          </p:nvPr>
        </p:nvSpPr>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4" name="Date Placeholder 3">
            <a:extLst>
              <a:ext uri="{FF2B5EF4-FFF2-40B4-BE49-F238E27FC236}">
                <a16:creationId xmlns:a16="http://schemas.microsoft.com/office/drawing/2014/main" id="{C9307968-570D-4713-95B5-7D6D74FFADA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B70267D-D5AE-43DD-A752-5AB0546E7DB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D809B8C-BA88-446F-B394-88E7C6F9BE88}"/>
              </a:ext>
            </a:extLst>
          </p:cNvPr>
          <p:cNvSpPr>
            <a:spLocks noGrp="1"/>
          </p:cNvSpPr>
          <p:nvPr>
            <p:ph type="sldNum" sz="quarter" idx="4"/>
          </p:nvPr>
        </p:nvSpPr>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4" name="Date Placeholder 3">
            <a:extLst>
              <a:ext uri="{FF2B5EF4-FFF2-40B4-BE49-F238E27FC236}">
                <a16:creationId xmlns:a16="http://schemas.microsoft.com/office/drawing/2014/main" id="{8DE372F2-5865-4EC7-BD2B-10A464932A5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F088583-1AF9-4EE8-BBBB-095A4990907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055CE1F-FB89-480E-A4FB-DE95FEC5B7FE}"/>
              </a:ext>
            </a:extLst>
          </p:cNvPr>
          <p:cNvSpPr>
            <a:spLocks noGrp="1"/>
          </p:cNvSpPr>
          <p:nvPr>
            <p:ph type="sldNum" sz="quarter" idx="4"/>
          </p:nvPr>
        </p:nvSpPr>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4" name="Date Placeholder 3">
            <a:extLst>
              <a:ext uri="{FF2B5EF4-FFF2-40B4-BE49-F238E27FC236}">
                <a16:creationId xmlns:a16="http://schemas.microsoft.com/office/drawing/2014/main" id="{31E545BC-2162-4FA7-9D09-BDF7F35237B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A902D2-D2BD-45DE-B5BC-919A4DE2BE4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C058088-6245-4586-9AA6-9111B00DFF14}"/>
              </a:ext>
            </a:extLst>
          </p:cNvPr>
          <p:cNvSpPr>
            <a:spLocks noGrp="1"/>
          </p:cNvSpPr>
          <p:nvPr>
            <p:ph type="sldNum" sz="quarter" idx="4"/>
          </p:nvPr>
        </p:nvSpPr>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4" name="Date Placeholder 3">
            <a:extLst>
              <a:ext uri="{FF2B5EF4-FFF2-40B4-BE49-F238E27FC236}">
                <a16:creationId xmlns:a16="http://schemas.microsoft.com/office/drawing/2014/main" id="{C2487D6B-EA2F-400A-94A9-D2052CB509D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7B8D86-58B5-4A67-AC13-0B8983344256}"/>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18DCB10-9550-4151-BBC8-6726AF1F8BD5}"/>
              </a:ext>
            </a:extLst>
          </p:cNvPr>
          <p:cNvSpPr>
            <a:spLocks noGrp="1"/>
          </p:cNvSpPr>
          <p:nvPr>
            <p:ph type="sldNum" sz="quarter" idx="4"/>
          </p:nvPr>
        </p:nvSpPr>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4" name="Date Placeholder 3">
            <a:extLst>
              <a:ext uri="{FF2B5EF4-FFF2-40B4-BE49-F238E27FC236}">
                <a16:creationId xmlns:a16="http://schemas.microsoft.com/office/drawing/2014/main" id="{EB944F0E-5DE0-4D00-9BB9-08E8F075323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4D0376B-A0E4-48A3-9AF5-6D6D0460F4C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C62BC22-3B05-4400-AD42-0C0D11E73579}"/>
              </a:ext>
            </a:extLst>
          </p:cNvPr>
          <p:cNvSpPr>
            <a:spLocks noGrp="1"/>
          </p:cNvSpPr>
          <p:nvPr>
            <p:ph type="sldNum" sz="quarter" idx="4"/>
          </p:nvPr>
        </p:nvSpPr>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4" name="Date Placeholder 3">
            <a:extLst>
              <a:ext uri="{FF2B5EF4-FFF2-40B4-BE49-F238E27FC236}">
                <a16:creationId xmlns:a16="http://schemas.microsoft.com/office/drawing/2014/main" id="{76DC6BAF-4919-4BD0-B124-6433A9A9FD3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C81FBCC-B997-475B-8311-D5DC5DD6D7A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7657370-7E4B-4B53-B645-8C19114C21BF}"/>
              </a:ext>
            </a:extLst>
          </p:cNvPr>
          <p:cNvSpPr>
            <a:spLocks noGrp="1"/>
          </p:cNvSpPr>
          <p:nvPr>
            <p:ph type="sldNum" sz="quarter" idx="4"/>
          </p:nvPr>
        </p:nvSpPr>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6" name="Date Placeholder 5">
            <a:extLst>
              <a:ext uri="{FF2B5EF4-FFF2-40B4-BE49-F238E27FC236}">
                <a16:creationId xmlns:a16="http://schemas.microsoft.com/office/drawing/2014/main" id="{8D33305A-01A0-40C7-ACD5-4379FFB0D1D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91DAD6-1E4C-457A-BEF1-2463576D6F8E}"/>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EB628E7-CE24-493C-9958-ACA8B45F3DC0}"/>
              </a:ext>
            </a:extLst>
          </p:cNvPr>
          <p:cNvSpPr>
            <a:spLocks noGrp="1"/>
          </p:cNvSpPr>
          <p:nvPr>
            <p:ph type="sldNum" sz="quarter" idx="4"/>
          </p:nvPr>
        </p:nvSpPr>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88B085E8-E316-48CB-B0FB-C0BFCD648AB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E9CB91D-2722-4B20-A722-0CC781D3819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4D5BBF5-3434-4E4E-BEC2-15020335F67C}"/>
              </a:ext>
            </a:extLst>
          </p:cNvPr>
          <p:cNvSpPr>
            <a:spLocks noGrp="1"/>
          </p:cNvSpPr>
          <p:nvPr>
            <p:ph type="sldNum" sz="quarter" idx="4"/>
          </p:nvPr>
        </p:nvSpPr>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6" name="Date Placeholder 5">
            <a:extLst>
              <a:ext uri="{FF2B5EF4-FFF2-40B4-BE49-F238E27FC236}">
                <a16:creationId xmlns:a16="http://schemas.microsoft.com/office/drawing/2014/main" id="{7B0C40CD-8FEE-4C47-81B9-6EF673F7A3C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697CC25-7F24-4DC7-89D7-6870DCD92309}"/>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D7A25668-9C89-45AC-BDA0-165270AB5624}"/>
              </a:ext>
            </a:extLst>
          </p:cNvPr>
          <p:cNvSpPr>
            <a:spLocks noGrp="1"/>
          </p:cNvSpPr>
          <p:nvPr>
            <p:ph type="sldNum" sz="quarter" idx="4"/>
          </p:nvPr>
        </p:nvSpPr>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7" name="Date Placeholder 6">
            <a:extLst>
              <a:ext uri="{FF2B5EF4-FFF2-40B4-BE49-F238E27FC236}">
                <a16:creationId xmlns:a16="http://schemas.microsoft.com/office/drawing/2014/main" id="{0AF3EE8B-94FF-4D76-A91F-8EC769811C5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873F7FB-B51A-4D6E-A999-286C47301C9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E97B7E8-DB92-425B-B17B-758ABDE8ABA4}"/>
              </a:ext>
            </a:extLst>
          </p:cNvPr>
          <p:cNvSpPr>
            <a:spLocks noGrp="1"/>
          </p:cNvSpPr>
          <p:nvPr>
            <p:ph type="sldNum" sz="quarter" idx="4"/>
          </p:nvPr>
        </p:nvSpPr>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4F926D3-2B5D-4AFF-AB35-197A319DEA1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A010E4B-243B-431B-AC2C-710B75D59D5E}"/>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5CF3F42-3A44-47E6-BF61-F4CED0CB403C}"/>
              </a:ext>
            </a:extLst>
          </p:cNvPr>
          <p:cNvSpPr>
            <a:spLocks noGrp="1"/>
          </p:cNvSpPr>
          <p:nvPr>
            <p:ph type="sldNum" sz="quarter" idx="4"/>
          </p:nvPr>
        </p:nvSpPr>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7" name="Date Placeholder 6">
            <a:extLst>
              <a:ext uri="{FF2B5EF4-FFF2-40B4-BE49-F238E27FC236}">
                <a16:creationId xmlns:a16="http://schemas.microsoft.com/office/drawing/2014/main" id="{FB771CBE-4674-4614-9560-9D81DD637D7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A3C8482-CDBF-48DD-9BA1-109FA2DAED1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B1F4281-7378-4FEE-8193-2367AD960D9D}"/>
              </a:ext>
            </a:extLst>
          </p:cNvPr>
          <p:cNvSpPr>
            <a:spLocks noGrp="1"/>
          </p:cNvSpPr>
          <p:nvPr>
            <p:ph type="sldNum" sz="quarter" idx="4"/>
          </p:nvPr>
        </p:nvSpPr>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69758ED-4DCD-4802-9E49-391AC8CEF42C}"/>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38AC9FD-6B2D-4057-9721-6D438CECAF8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246FB3B-2094-4111-ABB8-454D6884D62B}"/>
              </a:ext>
            </a:extLst>
          </p:cNvPr>
          <p:cNvSpPr>
            <a:spLocks noGrp="1"/>
          </p:cNvSpPr>
          <p:nvPr>
            <p:ph type="sldNum" sz="quarter" idx="4"/>
          </p:nvPr>
        </p:nvSpPr>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6" name="Date Placeholder 5">
            <a:extLst>
              <a:ext uri="{FF2B5EF4-FFF2-40B4-BE49-F238E27FC236}">
                <a16:creationId xmlns:a16="http://schemas.microsoft.com/office/drawing/2014/main" id="{1A54CB65-D17A-4516-8E5F-8AE26EABD2B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7D72A9B-068A-4898-A688-901B7BDD81B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B8985FC-4578-482A-96A7-C1F783558104}"/>
              </a:ext>
            </a:extLst>
          </p:cNvPr>
          <p:cNvSpPr>
            <a:spLocks noGrp="1"/>
          </p:cNvSpPr>
          <p:nvPr>
            <p:ph type="sldNum" sz="quarter" idx="4"/>
          </p:nvPr>
        </p:nvSpPr>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4" name="Date Placeholder 3">
            <a:extLst>
              <a:ext uri="{FF2B5EF4-FFF2-40B4-BE49-F238E27FC236}">
                <a16:creationId xmlns:a16="http://schemas.microsoft.com/office/drawing/2014/main" id="{1796E13B-E662-43F9-862C-6555F5BAF8D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D1DB895-48E2-48C8-9FDA-D59A1C21BE0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CC81FC6-67A2-4FEE-AC8E-1D983CEE553E}"/>
              </a:ext>
            </a:extLst>
          </p:cNvPr>
          <p:cNvSpPr>
            <a:spLocks noGrp="1"/>
          </p:cNvSpPr>
          <p:nvPr>
            <p:ph type="sldNum" sz="quarter" idx="4"/>
          </p:nvPr>
        </p:nvSpPr>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96772551-8433-469C-80F8-277642B3284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E199F9E-0D9A-41D9-AD5A-E259A48F853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129540F-334B-4974-986D-33E72FDB8726}"/>
              </a:ext>
            </a:extLst>
          </p:cNvPr>
          <p:cNvSpPr>
            <a:spLocks noGrp="1"/>
          </p:cNvSpPr>
          <p:nvPr>
            <p:ph type="sldNum" sz="quarter" idx="4"/>
          </p:nvPr>
        </p:nvSpPr>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6" name="Date Placeholder 5">
            <a:extLst>
              <a:ext uri="{FF2B5EF4-FFF2-40B4-BE49-F238E27FC236}">
                <a16:creationId xmlns:a16="http://schemas.microsoft.com/office/drawing/2014/main" id="{764AB859-1389-4842-9DB3-246BFFF05C8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ECA8016-A833-4A3A-8EED-52D92EB2D04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B7E70DF-0A73-400C-AF08-FA7B22844819}"/>
              </a:ext>
            </a:extLst>
          </p:cNvPr>
          <p:cNvSpPr>
            <a:spLocks noGrp="1"/>
          </p:cNvSpPr>
          <p:nvPr>
            <p:ph type="sldNum" sz="quarter" idx="4"/>
          </p:nvPr>
        </p:nvSpPr>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7" name="Date Placeholder 6">
            <a:extLst>
              <a:ext uri="{FF2B5EF4-FFF2-40B4-BE49-F238E27FC236}">
                <a16:creationId xmlns:a16="http://schemas.microsoft.com/office/drawing/2014/main" id="{A2EBBCB3-7D63-4B26-802F-EFBA348E2D5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8B4C86-A7A4-4588-9A12-F272FBF1FE4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2C211CA-D7BF-4D68-870C-891452F1DEA9}"/>
              </a:ext>
            </a:extLst>
          </p:cNvPr>
          <p:cNvSpPr>
            <a:spLocks noGrp="1"/>
          </p:cNvSpPr>
          <p:nvPr>
            <p:ph type="sldNum" sz="quarter" idx="4"/>
          </p:nvPr>
        </p:nvSpPr>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7" name="Date Placeholder 6">
            <a:extLst>
              <a:ext uri="{FF2B5EF4-FFF2-40B4-BE49-F238E27FC236}">
                <a16:creationId xmlns:a16="http://schemas.microsoft.com/office/drawing/2014/main" id="{E524658A-7027-4CF2-AEF3-A6D5D2201E6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8C8F03F-2C59-4A9E-B26F-B4C05C9537F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291BFD1-0305-4766-A57C-224CFB79A5D3}"/>
              </a:ext>
            </a:extLst>
          </p:cNvPr>
          <p:cNvSpPr>
            <a:spLocks noGrp="1"/>
          </p:cNvSpPr>
          <p:nvPr>
            <p:ph type="sldNum" sz="quarter" idx="4"/>
          </p:nvPr>
        </p:nvSpPr>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6" name="Date Placeholder 5">
            <a:extLst>
              <a:ext uri="{FF2B5EF4-FFF2-40B4-BE49-F238E27FC236}">
                <a16:creationId xmlns:a16="http://schemas.microsoft.com/office/drawing/2014/main" id="{F7F98703-60EA-4E49-A688-9DB0BC06290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CD10520-6310-4D4F-9A3F-D9FDBB761E09}"/>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5E07C681-A741-4FCE-A0D3-78C2DBA27E71}"/>
              </a:ext>
            </a:extLst>
          </p:cNvPr>
          <p:cNvSpPr>
            <a:spLocks noGrp="1"/>
          </p:cNvSpPr>
          <p:nvPr>
            <p:ph type="sldNum" sz="quarter" idx="4"/>
          </p:nvPr>
        </p:nvSpPr>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6" name="Date Placeholder 5">
            <a:extLst>
              <a:ext uri="{FF2B5EF4-FFF2-40B4-BE49-F238E27FC236}">
                <a16:creationId xmlns:a16="http://schemas.microsoft.com/office/drawing/2014/main" id="{1DA1F619-2CEF-4AED-BCD7-C48377283F2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662E2BD-97F0-4C1F-BBC2-8039C55D0059}"/>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7A1492E-FF8C-48B9-A7EE-4E834EF75197}"/>
              </a:ext>
            </a:extLst>
          </p:cNvPr>
          <p:cNvSpPr>
            <a:spLocks noGrp="1"/>
          </p:cNvSpPr>
          <p:nvPr>
            <p:ph type="sldNum" sz="quarter" idx="4"/>
          </p:nvPr>
        </p:nvSpPr>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7" name="Date Placeholder 6">
            <a:extLst>
              <a:ext uri="{FF2B5EF4-FFF2-40B4-BE49-F238E27FC236}">
                <a16:creationId xmlns:a16="http://schemas.microsoft.com/office/drawing/2014/main" id="{B8B4C86D-E495-4697-9038-FC64B0ECC15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EAB9A50-6A3E-4966-B7BF-8E16ABEA557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F5AC353-B102-460A-A797-7D01C120DEF0}"/>
              </a:ext>
            </a:extLst>
          </p:cNvPr>
          <p:cNvSpPr>
            <a:spLocks noGrp="1"/>
          </p:cNvSpPr>
          <p:nvPr>
            <p:ph type="sldNum" sz="quarter" idx="4"/>
          </p:nvPr>
        </p:nvSpPr>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6" name="Date Placeholder 5">
            <a:extLst>
              <a:ext uri="{FF2B5EF4-FFF2-40B4-BE49-F238E27FC236}">
                <a16:creationId xmlns:a16="http://schemas.microsoft.com/office/drawing/2014/main" id="{A910303E-DF50-438B-AF04-211D0F0227D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247F27E-E1B6-474D-A362-BFB1540E83E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00ABFEB0-D609-4F0F-9BC7-748E2AA511C1}"/>
              </a:ext>
            </a:extLst>
          </p:cNvPr>
          <p:cNvSpPr>
            <a:spLocks noGrp="1"/>
          </p:cNvSpPr>
          <p:nvPr>
            <p:ph type="sldNum" sz="quarter" idx="4"/>
          </p:nvPr>
        </p:nvSpPr>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6" name="Date Placeholder 5">
            <a:extLst>
              <a:ext uri="{FF2B5EF4-FFF2-40B4-BE49-F238E27FC236}">
                <a16:creationId xmlns:a16="http://schemas.microsoft.com/office/drawing/2014/main" id="{4A8ACD71-6E12-4A52-82B2-E86FD7CBB09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EF24AE6-07CF-42F4-A598-55C42052D22F}"/>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C78C395-9110-4187-A1F2-86C758F06D62}"/>
              </a:ext>
            </a:extLst>
          </p:cNvPr>
          <p:cNvSpPr>
            <a:spLocks noGrp="1"/>
          </p:cNvSpPr>
          <p:nvPr>
            <p:ph type="sldNum" sz="quarter" idx="4"/>
          </p:nvPr>
        </p:nvSpPr>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6" name="Date Placeholder 5">
            <a:extLst>
              <a:ext uri="{FF2B5EF4-FFF2-40B4-BE49-F238E27FC236}">
                <a16:creationId xmlns:a16="http://schemas.microsoft.com/office/drawing/2014/main" id="{F67760B6-43F4-442F-9A67-BF80F14B136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48A42B0-BC7D-4842-9789-30BC4628C199}"/>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8BFFFCA-6C96-43C2-8060-6987695A85FA}"/>
              </a:ext>
            </a:extLst>
          </p:cNvPr>
          <p:cNvSpPr>
            <a:spLocks noGrp="1"/>
          </p:cNvSpPr>
          <p:nvPr>
            <p:ph type="sldNum" sz="quarter" idx="4"/>
          </p:nvPr>
        </p:nvSpPr>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4" name="Date Placeholder 3">
            <a:extLst>
              <a:ext uri="{FF2B5EF4-FFF2-40B4-BE49-F238E27FC236}">
                <a16:creationId xmlns:a16="http://schemas.microsoft.com/office/drawing/2014/main" id="{58DF35C8-A699-48FC-86AA-F5AB1A0EEEC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EBB9CA1-407D-47E0-973E-E9A3ECCBE7A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6CB089D-BC0F-4A76-954A-023A9D37E5DB}"/>
              </a:ext>
            </a:extLst>
          </p:cNvPr>
          <p:cNvSpPr>
            <a:spLocks noGrp="1"/>
          </p:cNvSpPr>
          <p:nvPr>
            <p:ph type="sldNum" sz="quarter" idx="4"/>
          </p:nvPr>
        </p:nvSpPr>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3A52A42B-5EB8-4AE8-94C1-227ACBD8CE5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4BBB92A-EEEF-4231-A67F-90947A7AB47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3630213-F9C2-403B-9DC2-344D17213D07}"/>
              </a:ext>
            </a:extLst>
          </p:cNvPr>
          <p:cNvSpPr>
            <a:spLocks noGrp="1"/>
          </p:cNvSpPr>
          <p:nvPr>
            <p:ph type="sldNum" sz="quarter" idx="4"/>
          </p:nvPr>
        </p:nvSpPr>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3" name="Date Placeholder 2">
            <a:extLst>
              <a:ext uri="{FF2B5EF4-FFF2-40B4-BE49-F238E27FC236}">
                <a16:creationId xmlns:a16="http://schemas.microsoft.com/office/drawing/2014/main" id="{4EAF3ECB-71D9-4E11-8BB5-CE677D91F3C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3616E48-A12F-48AB-BAC2-FEBA20EE283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916E43C-6326-40D3-9409-BB2A22244FE7}"/>
              </a:ext>
            </a:extLst>
          </p:cNvPr>
          <p:cNvSpPr>
            <a:spLocks noGrp="1"/>
          </p:cNvSpPr>
          <p:nvPr>
            <p:ph type="sldNum" sz="quarter" idx="4"/>
          </p:nvPr>
        </p:nvSpPr>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58CD7097-D91E-4CA1-A328-C47CDB8CAA0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28A1EE9-A785-41FC-AD95-C4575F7FA67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93012C8-094C-44AD-8D72-467245128AF2}"/>
              </a:ext>
            </a:extLst>
          </p:cNvPr>
          <p:cNvSpPr>
            <a:spLocks noGrp="1"/>
          </p:cNvSpPr>
          <p:nvPr>
            <p:ph type="sldNum" sz="quarter" idx="4"/>
          </p:nvPr>
        </p:nvSpPr>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E4D4CC71-3ADB-4E57-86C7-0BB51C1EDC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34D5E9D-F1A3-4C47-84FA-1F66E3C5DC8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C785A66-32F8-4EE3-9699-1DBEF70BB244}"/>
              </a:ext>
            </a:extLst>
          </p:cNvPr>
          <p:cNvSpPr>
            <a:spLocks noGrp="1"/>
          </p:cNvSpPr>
          <p:nvPr>
            <p:ph type="sldNum" sz="quarter" idx="4"/>
          </p:nvPr>
        </p:nvSpPr>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A662DA40-263B-4305-886C-3E954CAE45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808D808-F265-4CFD-BAFD-C6F6114BDA8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6701B12-D559-4C05-9932-08850EBFFD00}"/>
              </a:ext>
            </a:extLst>
          </p:cNvPr>
          <p:cNvSpPr>
            <a:spLocks noGrp="1"/>
          </p:cNvSpPr>
          <p:nvPr>
            <p:ph type="sldNum" sz="quarter" idx="4"/>
          </p:nvPr>
        </p:nvSpPr>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529E3C07-9AAD-4376-9BB3-87378596813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AF5319F-FFAB-44B8-A176-06F36665B22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F950946-F453-4EFB-872D-6FEF5D166C56}"/>
              </a:ext>
            </a:extLst>
          </p:cNvPr>
          <p:cNvSpPr>
            <a:spLocks noGrp="1"/>
          </p:cNvSpPr>
          <p:nvPr>
            <p:ph type="sldNum" sz="quarter" idx="4"/>
          </p:nvPr>
        </p:nvSpPr>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F4828499-CB51-41ED-B4D7-116151EE4B1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9B1237-EF94-4E3B-8D47-0A53E9F9CAE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E681DC1-B1E4-43D1-971E-C5BC51A8418C}"/>
              </a:ext>
            </a:extLst>
          </p:cNvPr>
          <p:cNvSpPr>
            <a:spLocks noGrp="1"/>
          </p:cNvSpPr>
          <p:nvPr>
            <p:ph type="sldNum" sz="quarter" idx="4"/>
          </p:nvPr>
        </p:nvSpPr>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96E5586-F7BD-481B-8CC1-6012321147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5A03B3-520E-4B7C-A25E-45B6097EC46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E544B6B-C986-4C5F-BCAC-A45438C8B3E8}"/>
              </a:ext>
            </a:extLst>
          </p:cNvPr>
          <p:cNvSpPr>
            <a:spLocks noGrp="1"/>
          </p:cNvSpPr>
          <p:nvPr>
            <p:ph type="sldNum" sz="quarter" idx="4"/>
          </p:nvPr>
        </p:nvSpPr>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0BECA65-9FEC-4E2E-A3F7-32CF17CE6F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06BAA1-9543-4340-B91A-DDEB959B40C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F67DD0C-1959-4712-A43C-13ABAAFEA45E}"/>
              </a:ext>
            </a:extLst>
          </p:cNvPr>
          <p:cNvSpPr>
            <a:spLocks noGrp="1"/>
          </p:cNvSpPr>
          <p:nvPr>
            <p:ph type="sldNum" sz="quarter" idx="4"/>
          </p:nvPr>
        </p:nvSpPr>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E858047-F51A-40CA-AD11-0C5F46F5FD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EAA400-AC5D-43C4-98F4-6E98B415034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09DED4D7-AB49-4C0B-A11C-3A51C230E836}"/>
              </a:ext>
            </a:extLst>
          </p:cNvPr>
          <p:cNvSpPr>
            <a:spLocks noGrp="1"/>
          </p:cNvSpPr>
          <p:nvPr>
            <p:ph type="sldNum" sz="quarter" idx="4"/>
          </p:nvPr>
        </p:nvSpPr>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4" name="Date Placeholder 3">
            <a:extLst>
              <a:ext uri="{FF2B5EF4-FFF2-40B4-BE49-F238E27FC236}">
                <a16:creationId xmlns:a16="http://schemas.microsoft.com/office/drawing/2014/main" id="{16CE3E25-103E-4932-B2EA-0562E8694AB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11A1EC-9C2E-42B9-BFF8-1837C389022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C313C09-6521-4425-91BA-54B979319E2B}"/>
              </a:ext>
            </a:extLst>
          </p:cNvPr>
          <p:cNvSpPr>
            <a:spLocks noGrp="1"/>
          </p:cNvSpPr>
          <p:nvPr>
            <p:ph type="sldNum" sz="quarter" idx="4"/>
          </p:nvPr>
        </p:nvSpPr>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3" name="Date Placeholder 2">
            <a:extLst>
              <a:ext uri="{FF2B5EF4-FFF2-40B4-BE49-F238E27FC236}">
                <a16:creationId xmlns:a16="http://schemas.microsoft.com/office/drawing/2014/main" id="{FB82971D-4B1E-428C-8FE2-6BC68B2F3CE1}"/>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FD1C428A-6E26-483A-BC82-5091992551E0}"/>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F30DA3D0-E50C-4F38-A1FB-817421C1C74C}"/>
              </a:ext>
            </a:extLst>
          </p:cNvPr>
          <p:cNvSpPr>
            <a:spLocks noGrp="1"/>
          </p:cNvSpPr>
          <p:nvPr>
            <p:ph type="sldNum" sz="quarter" idx="4"/>
          </p:nvPr>
        </p:nvSpPr>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023E4977-081B-490B-ADCF-A7E6A8F9935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F7A0DFA-9149-49C1-BC2A-BF3AED58861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BDCF2FF-A464-4D56-A405-2121A1651989}"/>
              </a:ext>
            </a:extLst>
          </p:cNvPr>
          <p:cNvSpPr>
            <a:spLocks noGrp="1"/>
          </p:cNvSpPr>
          <p:nvPr>
            <p:ph type="sldNum" sz="quarter" idx="4"/>
          </p:nvPr>
        </p:nvSpPr>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9F90E5B-75C4-4F37-9749-08EC12E1779D}"/>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2E712D1-1C9E-43A1-8487-7E7B1D561378}"/>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2DE1B9BC-3A4E-4AE9-ACEE-E6A7475560C0}"/>
              </a:ext>
            </a:extLst>
          </p:cNvPr>
          <p:cNvSpPr>
            <a:spLocks noGrp="1"/>
          </p:cNvSpPr>
          <p:nvPr>
            <p:ph type="sldNum" sz="quarter" idx="4"/>
          </p:nvPr>
        </p:nvSpPr>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C030FDF4-9784-46B2-81D3-16B3773390F6}"/>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EB40636-456E-4D15-A2AC-7302F27CEC9D}"/>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B4CE95C5-F516-4960-8213-FBFDB8A2C6A6}"/>
              </a:ext>
            </a:extLst>
          </p:cNvPr>
          <p:cNvSpPr>
            <a:spLocks noGrp="1"/>
          </p:cNvSpPr>
          <p:nvPr>
            <p:ph type="sldNum" sz="quarter" idx="4"/>
          </p:nvPr>
        </p:nvSpPr>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3" name="Date Placeholder 2">
            <a:extLst>
              <a:ext uri="{FF2B5EF4-FFF2-40B4-BE49-F238E27FC236}">
                <a16:creationId xmlns:a16="http://schemas.microsoft.com/office/drawing/2014/main" id="{885A5EA1-39E4-42F8-A6D4-A2FFBC8C43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54ABA8-2033-47DE-AB4A-2BD7BAD68ED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A18D124-FC85-415D-B8C8-87F04AB8FD84}"/>
              </a:ext>
            </a:extLst>
          </p:cNvPr>
          <p:cNvSpPr>
            <a:spLocks noGrp="1"/>
          </p:cNvSpPr>
          <p:nvPr>
            <p:ph type="sldNum" sz="quarter" idx="4"/>
          </p:nvPr>
        </p:nvSpPr>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2" name="Date Placeholder 1">
            <a:extLst>
              <a:ext uri="{FF2B5EF4-FFF2-40B4-BE49-F238E27FC236}">
                <a16:creationId xmlns:a16="http://schemas.microsoft.com/office/drawing/2014/main" id="{787629FB-67B2-468D-93AF-C53F503B390B}"/>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0F26240-E778-4BC8-BA5A-C00AA767FAB7}"/>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FB69A405-7013-43B4-8455-650E4BF6AE56}"/>
              </a:ext>
            </a:extLst>
          </p:cNvPr>
          <p:cNvSpPr>
            <a:spLocks noGrp="1"/>
          </p:cNvSpPr>
          <p:nvPr>
            <p:ph type="sldNum" sz="quarter" idx="4"/>
          </p:nvPr>
        </p:nvSpPr>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5284EA3-9D5A-4D63-82C2-E6D76CF106A7}"/>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8D1DB9E8-2F9B-4BE6-8CE8-65E783EDB7DB}"/>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D49F66AD-8247-4263-B11C-36502A2C3DAE}"/>
              </a:ext>
            </a:extLst>
          </p:cNvPr>
          <p:cNvSpPr>
            <a:spLocks noGrp="1"/>
          </p:cNvSpPr>
          <p:nvPr>
            <p:ph type="sldNum" sz="quarter" idx="4"/>
          </p:nvPr>
        </p:nvSpPr>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09526A7-03EC-435F-9D07-2785CCF800E6}"/>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D642556-D96F-4189-B10C-94270D94BC15}"/>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D0C7F164-4C76-4EC5-BDB2-2CF17D383D02}"/>
              </a:ext>
            </a:extLst>
          </p:cNvPr>
          <p:cNvSpPr>
            <a:spLocks noGrp="1"/>
          </p:cNvSpPr>
          <p:nvPr>
            <p:ph type="sldNum" sz="quarter" idx="4"/>
          </p:nvPr>
        </p:nvSpPr>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2" name="Date Placeholder 1">
            <a:extLst>
              <a:ext uri="{FF2B5EF4-FFF2-40B4-BE49-F238E27FC236}">
                <a16:creationId xmlns:a16="http://schemas.microsoft.com/office/drawing/2014/main" id="{73E61ADB-157D-4AEC-A3ED-8B2DE0CD519F}"/>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CB1A5141-3AA4-484B-853F-18048F644A25}"/>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B3060DC9-2DC2-4DFE-A0B0-67C6E63CE7A5}"/>
              </a:ext>
            </a:extLst>
          </p:cNvPr>
          <p:cNvSpPr>
            <a:spLocks noGrp="1"/>
          </p:cNvSpPr>
          <p:nvPr>
            <p:ph type="sldNum" sz="quarter" idx="4"/>
          </p:nvPr>
        </p:nvSpPr>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9EB8A40-F349-4D3F-9EA6-4D3596D14FAE}"/>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5EF4EA84-E5D3-4057-BD5E-169DDAA908B8}"/>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66651C58-57FC-4C89-B1D6-A03A87547424}"/>
              </a:ext>
            </a:extLst>
          </p:cNvPr>
          <p:cNvSpPr>
            <a:spLocks noGrp="1"/>
          </p:cNvSpPr>
          <p:nvPr>
            <p:ph type="sldNum" sz="quarter" idx="4"/>
          </p:nvPr>
        </p:nvSpPr>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2" name="Date Placeholder 1">
            <a:extLst>
              <a:ext uri="{FF2B5EF4-FFF2-40B4-BE49-F238E27FC236}">
                <a16:creationId xmlns:a16="http://schemas.microsoft.com/office/drawing/2014/main" id="{118287C2-A5F3-482C-A0C3-25BF83F8BE92}"/>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5DBF1FF-62B2-432D-94B8-EF067C3D59E8}"/>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7917A847-305C-4D17-AA5A-BFE9AE059C7A}"/>
              </a:ext>
            </a:extLst>
          </p:cNvPr>
          <p:cNvSpPr>
            <a:spLocks noGrp="1"/>
          </p:cNvSpPr>
          <p:nvPr>
            <p:ph type="sldNum" sz="quarter" idx="4"/>
          </p:nvPr>
        </p:nvSpPr>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4" name="Date Placeholder 3">
            <a:extLst>
              <a:ext uri="{FF2B5EF4-FFF2-40B4-BE49-F238E27FC236}">
                <a16:creationId xmlns:a16="http://schemas.microsoft.com/office/drawing/2014/main" id="{B22762E0-AE28-453B-85D9-56023804BF5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B731A0A-C0D2-452E-BBFB-78C3D2FC765F}"/>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FBBA59A-C61A-438D-9FD3-7BD01D2D492E}"/>
              </a:ext>
            </a:extLst>
          </p:cNvPr>
          <p:cNvSpPr>
            <a:spLocks noGrp="1"/>
          </p:cNvSpPr>
          <p:nvPr>
            <p:ph type="sldNum" sz="quarter" idx="4"/>
          </p:nvPr>
        </p:nvSpPr>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B468FD2-7B0D-416A-B84E-C4B204890F12}"/>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026F4A53-FF56-4192-BC26-A33AAFBDE546}"/>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205CEF54-FB2A-46C7-90BB-D41D6918B9FB}"/>
              </a:ext>
            </a:extLst>
          </p:cNvPr>
          <p:cNvSpPr>
            <a:spLocks noGrp="1"/>
          </p:cNvSpPr>
          <p:nvPr>
            <p:ph type="sldNum" sz="quarter" idx="4"/>
          </p:nvPr>
        </p:nvSpPr>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2" name="Date Placeholder 1">
            <a:extLst>
              <a:ext uri="{FF2B5EF4-FFF2-40B4-BE49-F238E27FC236}">
                <a16:creationId xmlns:a16="http://schemas.microsoft.com/office/drawing/2014/main" id="{D967AE55-44F1-4F57-ABED-AE4363E240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E9E39D-117C-45F2-92B8-627B5BEF4F9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C41AF66-C5A8-4C54-AC7F-258C74E8C344}"/>
              </a:ext>
            </a:extLst>
          </p:cNvPr>
          <p:cNvSpPr>
            <a:spLocks noGrp="1"/>
          </p:cNvSpPr>
          <p:nvPr>
            <p:ph type="sldNum" sz="quarter" idx="4"/>
          </p:nvPr>
        </p:nvSpPr>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2" name="Date Placeholder 1">
            <a:extLst>
              <a:ext uri="{FF2B5EF4-FFF2-40B4-BE49-F238E27FC236}">
                <a16:creationId xmlns:a16="http://schemas.microsoft.com/office/drawing/2014/main" id="{071D2278-8FC2-4F55-8130-9BCF55BD29C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EFA7847-8050-4329-94A4-BC8E312A453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E1B069D-AFF0-41A8-B9B1-8DF7E56C0489}"/>
              </a:ext>
            </a:extLst>
          </p:cNvPr>
          <p:cNvSpPr>
            <a:spLocks noGrp="1"/>
          </p:cNvSpPr>
          <p:nvPr>
            <p:ph type="sldNum" sz="quarter" idx="4"/>
          </p:nvPr>
        </p:nvSpPr>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Date Placeholder 1">
            <a:extLst>
              <a:ext uri="{FF2B5EF4-FFF2-40B4-BE49-F238E27FC236}">
                <a16:creationId xmlns:a16="http://schemas.microsoft.com/office/drawing/2014/main" id="{A7E63693-5B6A-4B83-9301-F7DBF90F7A0A}"/>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9D7F2BDD-40AE-4351-A5C5-1F8B62822628}"/>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F7F240A6-F47E-43C2-9B06-F7625206A871}"/>
              </a:ext>
            </a:extLst>
          </p:cNvPr>
          <p:cNvSpPr>
            <a:spLocks noGrp="1"/>
          </p:cNvSpPr>
          <p:nvPr>
            <p:ph type="sldNum" sz="quarter" idx="4"/>
          </p:nvPr>
        </p:nvSpPr>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3" name="Date Placeholder 2">
            <a:extLst>
              <a:ext uri="{FF2B5EF4-FFF2-40B4-BE49-F238E27FC236}">
                <a16:creationId xmlns:a16="http://schemas.microsoft.com/office/drawing/2014/main" id="{B0805DDC-58F0-45D5-A7F5-8E0719F543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E72C148-2F03-4E1C-BBF2-B0606A2D12F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21F491A-0617-4D5C-83D3-572115F94B4D}"/>
              </a:ext>
            </a:extLst>
          </p:cNvPr>
          <p:cNvSpPr>
            <a:spLocks noGrp="1"/>
          </p:cNvSpPr>
          <p:nvPr>
            <p:ph type="sldNum" sz="quarter" idx="4"/>
          </p:nvPr>
        </p:nvSpPr>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33E56EAE-D836-4B5E-BF89-AD56C3E71D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6B45772-ED04-4B73-A394-B77E99BEBB5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323EB10-D54C-4206-B55E-7B7CBDFCE737}"/>
              </a:ext>
            </a:extLst>
          </p:cNvPr>
          <p:cNvSpPr>
            <a:spLocks noGrp="1"/>
          </p:cNvSpPr>
          <p:nvPr>
            <p:ph type="sldNum" sz="quarter" idx="4"/>
          </p:nvPr>
        </p:nvSpPr>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7AE49817-F845-418C-8D61-C26008C883B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5EC2ADC-86F2-4B0F-BC27-E7A82EA6BD7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761EA14A-019F-4690-A4D6-3D4F328BF53E}"/>
              </a:ext>
            </a:extLst>
          </p:cNvPr>
          <p:cNvSpPr>
            <a:spLocks noGrp="1"/>
          </p:cNvSpPr>
          <p:nvPr>
            <p:ph type="sldNum" sz="quarter" idx="4"/>
          </p:nvPr>
        </p:nvSpPr>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3" name="Date Placeholder 2">
            <a:extLst>
              <a:ext uri="{FF2B5EF4-FFF2-40B4-BE49-F238E27FC236}">
                <a16:creationId xmlns:a16="http://schemas.microsoft.com/office/drawing/2014/main" id="{E19F2A4B-9A3B-4E30-A9A9-366957F2553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503B71F-AC67-4B09-8D15-E108513E86C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0EB9FC0-3114-42A4-986D-499271CDA4B3}"/>
              </a:ext>
            </a:extLst>
          </p:cNvPr>
          <p:cNvSpPr>
            <a:spLocks noGrp="1"/>
          </p:cNvSpPr>
          <p:nvPr>
            <p:ph type="sldNum" sz="quarter" idx="4"/>
          </p:nvPr>
        </p:nvSpPr>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4" name="Date Placeholder 3">
            <a:extLst>
              <a:ext uri="{FF2B5EF4-FFF2-40B4-BE49-F238E27FC236}">
                <a16:creationId xmlns:a16="http://schemas.microsoft.com/office/drawing/2014/main" id="{E3D4EDA5-8FF4-4311-896F-4B8C95F4CEE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7B9D7C8-5B6C-4A3A-9965-AFE1CB7E67A6}"/>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E9603B9-0F75-4588-ABB1-59AA3B021BAE}"/>
              </a:ext>
            </a:extLst>
          </p:cNvPr>
          <p:cNvSpPr>
            <a:spLocks noGrp="1"/>
          </p:cNvSpPr>
          <p:nvPr>
            <p:ph type="sldNum" sz="quarter" idx="4"/>
          </p:nvPr>
        </p:nvSpPr>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3" name="Date Placeholder 2">
            <a:extLst>
              <a:ext uri="{FF2B5EF4-FFF2-40B4-BE49-F238E27FC236}">
                <a16:creationId xmlns:a16="http://schemas.microsoft.com/office/drawing/2014/main" id="{80FC28EF-83AB-48C4-B3F0-BECE55784DA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4C335A4-EAE2-4057-8918-A9CB383E5D80}"/>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CE10A2E-D113-4E61-8BFC-0FD29DD8268C}"/>
              </a:ext>
            </a:extLst>
          </p:cNvPr>
          <p:cNvSpPr>
            <a:spLocks noGrp="1"/>
          </p:cNvSpPr>
          <p:nvPr>
            <p:ph type="sldNum" sz="quarter" idx="4"/>
          </p:nvPr>
        </p:nvSpPr>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4" name="Date Placeholder 3">
            <a:extLst>
              <a:ext uri="{FF2B5EF4-FFF2-40B4-BE49-F238E27FC236}">
                <a16:creationId xmlns:a16="http://schemas.microsoft.com/office/drawing/2014/main" id="{49CFF418-ECFD-402D-BAF6-946CAAD395A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13365B-6FBB-4BAE-ABF9-B9B2E74C2D8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A9DA8D4-8045-4665-90E5-86E6F16B5C98}"/>
              </a:ext>
            </a:extLst>
          </p:cNvPr>
          <p:cNvSpPr>
            <a:spLocks noGrp="1"/>
          </p:cNvSpPr>
          <p:nvPr>
            <p:ph type="sldNum" sz="quarter" idx="4"/>
          </p:nvPr>
        </p:nvSpPr>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4" name="Date Placeholder 3">
            <a:extLst>
              <a:ext uri="{FF2B5EF4-FFF2-40B4-BE49-F238E27FC236}">
                <a16:creationId xmlns:a16="http://schemas.microsoft.com/office/drawing/2014/main" id="{3BBB2D84-9733-404A-A9D0-F6A93EF227A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DF04639-E7E3-48AA-BC6D-16F7142C03D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1BB8AF0-6B6B-4126-B0CD-699D67953808}"/>
              </a:ext>
            </a:extLst>
          </p:cNvPr>
          <p:cNvSpPr>
            <a:spLocks noGrp="1"/>
          </p:cNvSpPr>
          <p:nvPr>
            <p:ph type="sldNum" sz="quarter" idx="4"/>
          </p:nvPr>
        </p:nvSpPr>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3838455-0399-419A-A8FF-73895EFBCE0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37D4B74-CD0C-4168-BB5E-910C2D2ABD2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0F98981D-CBAD-44F2-B1A0-9D9F29F96BED}"/>
              </a:ext>
            </a:extLst>
          </p:cNvPr>
          <p:cNvSpPr>
            <a:spLocks noGrp="1"/>
          </p:cNvSpPr>
          <p:nvPr>
            <p:ph type="sldNum" sz="quarter" idx="4"/>
          </p:nvPr>
        </p:nvSpPr>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3564AB9-6E0A-4F10-BC14-760AE19AEA0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2774BC4-EF5F-4D66-8A02-06D90FD496A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0AAA6323-E703-442A-AF89-82A3DEF7146E}"/>
              </a:ext>
            </a:extLst>
          </p:cNvPr>
          <p:cNvSpPr>
            <a:spLocks noGrp="1"/>
          </p:cNvSpPr>
          <p:nvPr>
            <p:ph type="sldNum" sz="quarter" idx="4"/>
          </p:nvPr>
        </p:nvSpPr>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12" name="Date Placeholder 11">
            <a:extLst>
              <a:ext uri="{FF2B5EF4-FFF2-40B4-BE49-F238E27FC236}">
                <a16:creationId xmlns:a16="http://schemas.microsoft.com/office/drawing/2014/main" id="{3BC7DB6A-FD0D-4432-B1B4-4A001032935D}"/>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7411662C-624A-4293-82C3-90E2736FC620}"/>
              </a:ext>
            </a:extLst>
          </p:cNvPr>
          <p:cNvSpPr>
            <a:spLocks noGrp="1"/>
          </p:cNvSpPr>
          <p:nvPr>
            <p:ph type="ftr" sz="quarter" idx="3"/>
          </p:nvPr>
        </p:nvSpPr>
        <p:spPr/>
        <p:txBody>
          <a:bodyPr/>
          <a:lstStyle/>
          <a:p>
            <a:r>
              <a:rPr lang="en-US"/>
              <a:t>© American B&amp;T University</a:t>
            </a:r>
            <a:endParaRPr lang="en-US" dirty="0"/>
          </a:p>
        </p:txBody>
      </p:sp>
      <p:sp>
        <p:nvSpPr>
          <p:cNvPr id="14" name="Slide Number Placeholder 13">
            <a:extLst>
              <a:ext uri="{FF2B5EF4-FFF2-40B4-BE49-F238E27FC236}">
                <a16:creationId xmlns:a16="http://schemas.microsoft.com/office/drawing/2014/main" id="{7AC46183-F40F-458F-8210-A91CD49C659D}"/>
              </a:ext>
            </a:extLst>
          </p:cNvPr>
          <p:cNvSpPr>
            <a:spLocks noGrp="1"/>
          </p:cNvSpPr>
          <p:nvPr>
            <p:ph type="sldNum" sz="quarter" idx="4"/>
          </p:nvPr>
        </p:nvSpPr>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4" name="Date Placeholder 3">
            <a:extLst>
              <a:ext uri="{FF2B5EF4-FFF2-40B4-BE49-F238E27FC236}">
                <a16:creationId xmlns:a16="http://schemas.microsoft.com/office/drawing/2014/main" id="{76A8E767-E7A2-450F-983E-741C3A0C0F7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9C3BB1-3085-4BDB-9736-3488449BC7C3}"/>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F924D28-DBB7-4F08-B9EA-C42D82670520}"/>
              </a:ext>
            </a:extLst>
          </p:cNvPr>
          <p:cNvSpPr>
            <a:spLocks noGrp="1"/>
          </p:cNvSpPr>
          <p:nvPr>
            <p:ph type="sldNum" sz="quarter" idx="4"/>
          </p:nvPr>
        </p:nvSpPr>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3" name="Date Placeholder 2">
            <a:extLst>
              <a:ext uri="{FF2B5EF4-FFF2-40B4-BE49-F238E27FC236}">
                <a16:creationId xmlns:a16="http://schemas.microsoft.com/office/drawing/2014/main" id="{464D8C17-9945-4CB8-A490-B13802ECEC65}"/>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B7081A5-65CA-45E6-9AE0-5432EFD1DDFD}"/>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6C172850-D483-42FE-831C-7FACE61DD21B}"/>
              </a:ext>
            </a:extLst>
          </p:cNvPr>
          <p:cNvSpPr>
            <a:spLocks noGrp="1"/>
          </p:cNvSpPr>
          <p:nvPr>
            <p:ph type="sldNum" sz="quarter" idx="4"/>
          </p:nvPr>
        </p:nvSpPr>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7" name="Date Placeholder 6">
            <a:extLst>
              <a:ext uri="{FF2B5EF4-FFF2-40B4-BE49-F238E27FC236}">
                <a16:creationId xmlns:a16="http://schemas.microsoft.com/office/drawing/2014/main" id="{1ABA1921-3F98-4088-9646-365C1B2E03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BCBA20D-AE80-419D-89CE-D302D744EDA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9BB27AC-E5BE-4A60-9FE1-FC603F795305}"/>
              </a:ext>
            </a:extLst>
          </p:cNvPr>
          <p:cNvSpPr>
            <a:spLocks noGrp="1"/>
          </p:cNvSpPr>
          <p:nvPr>
            <p:ph type="sldNum" sz="quarter" idx="4"/>
          </p:nvPr>
        </p:nvSpPr>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7" name="Date Placeholder 6">
            <a:extLst>
              <a:ext uri="{FF2B5EF4-FFF2-40B4-BE49-F238E27FC236}">
                <a16:creationId xmlns:a16="http://schemas.microsoft.com/office/drawing/2014/main" id="{0C2A7158-4299-4C79-BFA4-80F737C20E0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A8F845-0F68-4217-9908-10E2A16F415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A708CE8-4CF3-4A6E-8143-1268CA5D0337}"/>
              </a:ext>
            </a:extLst>
          </p:cNvPr>
          <p:cNvSpPr>
            <a:spLocks noGrp="1"/>
          </p:cNvSpPr>
          <p:nvPr>
            <p:ph type="sldNum" sz="quarter" idx="4"/>
          </p:nvPr>
        </p:nvSpPr>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4" name="Date Placeholder 3">
            <a:extLst>
              <a:ext uri="{FF2B5EF4-FFF2-40B4-BE49-F238E27FC236}">
                <a16:creationId xmlns:a16="http://schemas.microsoft.com/office/drawing/2014/main" id="{BC9BAEF5-CCC1-4C30-B5AF-97BBA69141D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7CE4A3A-725B-40BB-8032-770A97A33D6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ABDA7640-AD9E-4678-9A43-0BB0D24D345B}"/>
              </a:ext>
            </a:extLst>
          </p:cNvPr>
          <p:cNvSpPr>
            <a:spLocks noGrp="1"/>
          </p:cNvSpPr>
          <p:nvPr>
            <p:ph type="sldNum" sz="quarter" idx="4"/>
          </p:nvPr>
        </p:nvSpPr>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5A33C0EC-F990-42ED-991A-7FB28DC5958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687DB05-8497-4CF7-97A5-5014AB3BD38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121889E-01AA-43DF-BBB5-7892F5444EB5}"/>
              </a:ext>
            </a:extLst>
          </p:cNvPr>
          <p:cNvSpPr>
            <a:spLocks noGrp="1"/>
          </p:cNvSpPr>
          <p:nvPr>
            <p:ph type="sldNum" sz="quarter" idx="4"/>
          </p:nvPr>
        </p:nvSpPr>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4" name="Date Placeholder 3">
            <a:extLst>
              <a:ext uri="{FF2B5EF4-FFF2-40B4-BE49-F238E27FC236}">
                <a16:creationId xmlns:a16="http://schemas.microsoft.com/office/drawing/2014/main" id="{87AC4393-7647-4561-8ADF-5A59F5E4518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64C335D-1374-4847-BDC5-BD8F250BC00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02A1CC23-5CAA-4582-AFE8-A3251EA5A9B0}"/>
              </a:ext>
            </a:extLst>
          </p:cNvPr>
          <p:cNvSpPr>
            <a:spLocks noGrp="1"/>
          </p:cNvSpPr>
          <p:nvPr>
            <p:ph type="sldNum" sz="quarter" idx="4"/>
          </p:nvPr>
        </p:nvSpPr>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B6BF890-12C5-44B3-BDB7-7C976F2ED8F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88B44CD-465D-42C9-AF07-BDACF90601A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034B629E-CE6D-42D8-9C90-FA1B8025E951}"/>
              </a:ext>
            </a:extLst>
          </p:cNvPr>
          <p:cNvSpPr>
            <a:spLocks noGrp="1"/>
          </p:cNvSpPr>
          <p:nvPr>
            <p:ph type="sldNum" sz="quarter" idx="4"/>
          </p:nvPr>
        </p:nvSpPr>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3E9A6005-22EC-44EC-9E3C-6E10E36AF85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1BB654F-44E4-4FBC-AF64-5E870B35E9C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7A12F32-5BB2-48B4-A7EC-5428129001B1}"/>
              </a:ext>
            </a:extLst>
          </p:cNvPr>
          <p:cNvSpPr>
            <a:spLocks noGrp="1"/>
          </p:cNvSpPr>
          <p:nvPr>
            <p:ph type="sldNum" sz="quarter" idx="4"/>
          </p:nvPr>
        </p:nvSpPr>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C3D57931-8E23-4571-85E8-C57E12D48C3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7D1CC6C-B4BF-494C-A94A-7EB2860C30E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19B3A4B-E20A-431F-AFBC-B0A77D921834}"/>
              </a:ext>
            </a:extLst>
          </p:cNvPr>
          <p:cNvSpPr>
            <a:spLocks noGrp="1"/>
          </p:cNvSpPr>
          <p:nvPr>
            <p:ph type="sldNum" sz="quarter" idx="4"/>
          </p:nvPr>
        </p:nvSpPr>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469F8FF-E1F5-4958-A970-CFEDD1305B3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C921A95-800A-4D4E-82FD-C75E7E0E7AD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7F9C0AF-C936-49A0-9E5E-6A44A0A5F141}"/>
              </a:ext>
            </a:extLst>
          </p:cNvPr>
          <p:cNvSpPr>
            <a:spLocks noGrp="1"/>
          </p:cNvSpPr>
          <p:nvPr>
            <p:ph type="sldNum" sz="quarter" idx="4"/>
          </p:nvPr>
        </p:nvSpPr>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7" name="Date Placeholder 6">
            <a:extLst>
              <a:ext uri="{FF2B5EF4-FFF2-40B4-BE49-F238E27FC236}">
                <a16:creationId xmlns:a16="http://schemas.microsoft.com/office/drawing/2014/main" id="{E0CF620A-67BF-4F03-AA27-E00BC453BAF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BD6F85E-1EEB-4E7C-A3A4-C10C60AB8DF4}"/>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1200BBB5-8D37-427F-9D3D-C89AFCE25794}"/>
              </a:ext>
            </a:extLst>
          </p:cNvPr>
          <p:cNvSpPr>
            <a:spLocks noGrp="1"/>
          </p:cNvSpPr>
          <p:nvPr>
            <p:ph type="sldNum" sz="quarter" idx="4"/>
          </p:nvPr>
        </p:nvSpPr>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Date Placeholder 6">
            <a:extLst>
              <a:ext uri="{FF2B5EF4-FFF2-40B4-BE49-F238E27FC236}">
                <a16:creationId xmlns:a16="http://schemas.microsoft.com/office/drawing/2014/main" id="{734D374A-D1AE-40CB-A8BC-5B939CEF75B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F68130-6865-4837-946A-C57145ABF1F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2BFC6C7-67E2-4C3D-A3AA-9A501373496A}"/>
              </a:ext>
            </a:extLst>
          </p:cNvPr>
          <p:cNvSpPr>
            <a:spLocks noGrp="1"/>
          </p:cNvSpPr>
          <p:nvPr>
            <p:ph type="sldNum" sz="quarter" idx="4"/>
          </p:nvPr>
        </p:nvSpPr>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384C76C-5A9C-4DC3-A276-65C765D4EC3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AAF5344-DD64-4D68-97F6-735CB9D2E49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881A312-40BD-4C43-B267-0165EC21C531}"/>
              </a:ext>
            </a:extLst>
          </p:cNvPr>
          <p:cNvSpPr>
            <a:spLocks noGrp="1"/>
          </p:cNvSpPr>
          <p:nvPr>
            <p:ph type="sldNum" sz="quarter" idx="4"/>
          </p:nvPr>
        </p:nvSpPr>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4" name="Date Placeholder 3">
            <a:extLst>
              <a:ext uri="{FF2B5EF4-FFF2-40B4-BE49-F238E27FC236}">
                <a16:creationId xmlns:a16="http://schemas.microsoft.com/office/drawing/2014/main" id="{25A97746-E3D8-4184-A671-6FEF1A7A821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10ABFA7-B331-4587-8331-8ED53F6F19A3}"/>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0DE4844-0AC8-4D9A-A9B8-FFFBA783C6D1}"/>
              </a:ext>
            </a:extLst>
          </p:cNvPr>
          <p:cNvSpPr>
            <a:spLocks noGrp="1"/>
          </p:cNvSpPr>
          <p:nvPr>
            <p:ph type="sldNum" sz="quarter" idx="4"/>
          </p:nvPr>
        </p:nvSpPr>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7" name="Date Placeholder 6">
            <a:extLst>
              <a:ext uri="{FF2B5EF4-FFF2-40B4-BE49-F238E27FC236}">
                <a16:creationId xmlns:a16="http://schemas.microsoft.com/office/drawing/2014/main" id="{9527AA09-40B1-416C-B827-4C95127D67B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2687B38-CF1A-4443-AC64-0F93FA2DD9F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7E498CF-0C95-4456-A326-4BD15E88EEA2}"/>
              </a:ext>
            </a:extLst>
          </p:cNvPr>
          <p:cNvSpPr>
            <a:spLocks noGrp="1"/>
          </p:cNvSpPr>
          <p:nvPr>
            <p:ph type="sldNum" sz="quarter" idx="4"/>
          </p:nvPr>
        </p:nvSpPr>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D55378E1-3500-4013-AFBE-E067A84979F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FFDD528-93DD-4C72-81CC-9097661AC014}"/>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08BC3993-AAFB-4982-BA1F-994607CD61B4}"/>
              </a:ext>
            </a:extLst>
          </p:cNvPr>
          <p:cNvSpPr>
            <a:spLocks noGrp="1"/>
          </p:cNvSpPr>
          <p:nvPr>
            <p:ph type="sldNum" sz="quarter" idx="4"/>
          </p:nvPr>
        </p:nvSpPr>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4" name="Date Placeholder 3">
            <a:extLst>
              <a:ext uri="{FF2B5EF4-FFF2-40B4-BE49-F238E27FC236}">
                <a16:creationId xmlns:a16="http://schemas.microsoft.com/office/drawing/2014/main" id="{8779D262-83B6-44FF-B6AF-3BEEF25492D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E90D029-E40F-4503-AD67-A07EB70D0AA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155504B-F478-438F-B1A0-5FBDDEA03C3E}"/>
              </a:ext>
            </a:extLst>
          </p:cNvPr>
          <p:cNvSpPr>
            <a:spLocks noGrp="1"/>
          </p:cNvSpPr>
          <p:nvPr>
            <p:ph type="sldNum" sz="quarter" idx="4"/>
          </p:nvPr>
        </p:nvSpPr>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7" name="Date Placeholder 6">
            <a:extLst>
              <a:ext uri="{FF2B5EF4-FFF2-40B4-BE49-F238E27FC236}">
                <a16:creationId xmlns:a16="http://schemas.microsoft.com/office/drawing/2014/main" id="{87124CB2-9077-409D-A02B-CD8AD9A2C3A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1B0C486-1B45-4552-937C-25DEADD0439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2284709-5CBA-4E09-9F9A-F56FDB12D3BF}"/>
              </a:ext>
            </a:extLst>
          </p:cNvPr>
          <p:cNvSpPr>
            <a:spLocks noGrp="1"/>
          </p:cNvSpPr>
          <p:nvPr>
            <p:ph type="sldNum" sz="quarter" idx="4"/>
          </p:nvPr>
        </p:nvSpPr>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97DB5C6A-224B-45F3-A6E6-125640D5198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CB95041-79BC-42EB-A921-15C58634C7A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676FE98-80DD-4410-9F3B-F520EA785663}"/>
              </a:ext>
            </a:extLst>
          </p:cNvPr>
          <p:cNvSpPr>
            <a:spLocks noGrp="1"/>
          </p:cNvSpPr>
          <p:nvPr>
            <p:ph type="sldNum" sz="quarter" idx="4"/>
          </p:nvPr>
        </p:nvSpPr>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737CC92B-96BD-4204-B679-458E5D9AA7B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3C298DF-5A4A-4CE6-9F69-E23646CE2C3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D09D1E9-596B-4167-81EB-E43F1B534CB6}"/>
              </a:ext>
            </a:extLst>
          </p:cNvPr>
          <p:cNvSpPr>
            <a:spLocks noGrp="1"/>
          </p:cNvSpPr>
          <p:nvPr>
            <p:ph type="sldNum" sz="quarter" idx="4"/>
          </p:nvPr>
        </p:nvSpPr>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8" name="Date Placeholder 7">
            <a:extLst>
              <a:ext uri="{FF2B5EF4-FFF2-40B4-BE49-F238E27FC236}">
                <a16:creationId xmlns:a16="http://schemas.microsoft.com/office/drawing/2014/main" id="{053AE344-49C2-430E-BCF1-66CD6DF4562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CA7C294-415B-49BF-89E0-91EAE8D6C83D}"/>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0AB9C729-C224-447F-80ED-49648EE60EDB}"/>
              </a:ext>
            </a:extLst>
          </p:cNvPr>
          <p:cNvSpPr>
            <a:spLocks noGrp="1"/>
          </p:cNvSpPr>
          <p:nvPr>
            <p:ph type="sldNum" sz="quarter" idx="4"/>
          </p:nvPr>
        </p:nvSpPr>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5F47726-A33D-4BC7-90D1-4C6B9BEB3CE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E6433DF-AF10-421E-BA8B-DE8F079DB3D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E88D6FB-B46C-437B-850B-E368DA974D46}"/>
              </a:ext>
            </a:extLst>
          </p:cNvPr>
          <p:cNvSpPr>
            <a:spLocks noGrp="1"/>
          </p:cNvSpPr>
          <p:nvPr>
            <p:ph type="sldNum" sz="quarter" idx="4"/>
          </p:nvPr>
        </p:nvSpPr>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3263C2F4-8C84-4966-AF0E-8CB5CA52ED3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4A2CE1B-1BE5-45BF-8F81-A683AA2C77F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6CDD3BB-060D-4AF2-ADB2-37678A56A44A}"/>
              </a:ext>
            </a:extLst>
          </p:cNvPr>
          <p:cNvSpPr>
            <a:spLocks noGrp="1"/>
          </p:cNvSpPr>
          <p:nvPr>
            <p:ph type="sldNum" sz="quarter" idx="4"/>
          </p:nvPr>
        </p:nvSpPr>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CE410356-FFF9-4BB3-B0C5-6AFF899181B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936A0B4-4106-4138-999F-70B734C239A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7A0B97C-8BE2-430B-9AA1-6DC4CEDE4C1A}"/>
              </a:ext>
            </a:extLst>
          </p:cNvPr>
          <p:cNvSpPr>
            <a:spLocks noGrp="1"/>
          </p:cNvSpPr>
          <p:nvPr>
            <p:ph type="sldNum" sz="quarter" idx="4"/>
          </p:nvPr>
        </p:nvSpPr>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EE9524EB-74D4-42BC-BF62-F8AF6C52E7C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F7898D4-E9C1-410B-8938-A2CC309B31E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7BE2B0D-42E9-40E8-9544-4CD27A0D616B}"/>
              </a:ext>
            </a:extLst>
          </p:cNvPr>
          <p:cNvSpPr>
            <a:spLocks noGrp="1"/>
          </p:cNvSpPr>
          <p:nvPr>
            <p:ph type="sldNum" sz="quarter" idx="4"/>
          </p:nvPr>
        </p:nvSpPr>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FCEA21E3-0AF2-4E80-8E1B-4AF7BD9A639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96041CB-40E3-428E-A494-FB4F4B623EC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728A344-F150-49D2-B192-348BBB3B8DD9}"/>
              </a:ext>
            </a:extLst>
          </p:cNvPr>
          <p:cNvSpPr>
            <a:spLocks noGrp="1"/>
          </p:cNvSpPr>
          <p:nvPr>
            <p:ph type="sldNum" sz="quarter" idx="4"/>
          </p:nvPr>
        </p:nvSpPr>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7" name="Date Placeholder 6">
            <a:extLst>
              <a:ext uri="{FF2B5EF4-FFF2-40B4-BE49-F238E27FC236}">
                <a16:creationId xmlns:a16="http://schemas.microsoft.com/office/drawing/2014/main" id="{6DE9BEEC-6FDF-4CB8-B73C-33CAC8B1C0A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D3C8BD-5F28-4BDE-AA01-B2E2E577793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7CA647C-7225-4418-832A-AE50EA439A80}"/>
              </a:ext>
            </a:extLst>
          </p:cNvPr>
          <p:cNvSpPr>
            <a:spLocks noGrp="1"/>
          </p:cNvSpPr>
          <p:nvPr>
            <p:ph type="sldNum" sz="quarter" idx="4"/>
          </p:nvPr>
        </p:nvSpPr>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B2511374-D5CB-44D9-942E-8F49DDD6DFCB}"/>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40A9FC22-A18B-4767-8904-1B16EA6F3FAC}"/>
              </a:ext>
            </a:extLst>
          </p:cNvPr>
          <p:cNvSpPr>
            <a:spLocks noGrp="1"/>
          </p:cNvSpPr>
          <p:nvPr>
            <p:ph type="ftr" sz="quarter" idx="3"/>
          </p:nvPr>
        </p:nvSpPr>
        <p:spPr/>
        <p:txBody>
          <a:bodyPr/>
          <a:lstStyle/>
          <a:p>
            <a:r>
              <a:rPr lang="en-US"/>
              <a:t>© American B&amp;T University</a:t>
            </a:r>
            <a:endParaRPr lang="en-US" dirty="0"/>
          </a:p>
        </p:txBody>
      </p:sp>
      <p:sp>
        <p:nvSpPr>
          <p:cNvPr id="20" name="Slide Number Placeholder 19">
            <a:extLst>
              <a:ext uri="{FF2B5EF4-FFF2-40B4-BE49-F238E27FC236}">
                <a16:creationId xmlns:a16="http://schemas.microsoft.com/office/drawing/2014/main" id="{966A7279-2C31-4B29-8697-34D8F050C63F}"/>
              </a:ext>
            </a:extLst>
          </p:cNvPr>
          <p:cNvSpPr>
            <a:spLocks noGrp="1"/>
          </p:cNvSpPr>
          <p:nvPr>
            <p:ph type="sldNum" sz="quarter" idx="4"/>
          </p:nvPr>
        </p:nvSpPr>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3" name="Date Placeholder 2">
            <a:extLst>
              <a:ext uri="{FF2B5EF4-FFF2-40B4-BE49-F238E27FC236}">
                <a16:creationId xmlns:a16="http://schemas.microsoft.com/office/drawing/2014/main" id="{FF37E88D-76AB-4F07-BE32-49EEB5AB4C3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E18502-B577-46EF-AB7C-6A2AB2ED2B5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97E89E1-1706-4478-A5AA-D9A38175CB35}"/>
              </a:ext>
            </a:extLst>
          </p:cNvPr>
          <p:cNvSpPr>
            <a:spLocks noGrp="1"/>
          </p:cNvSpPr>
          <p:nvPr>
            <p:ph type="sldNum" sz="quarter" idx="4"/>
          </p:nvPr>
        </p:nvSpPr>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62BD5556-8277-4E61-8801-69890A9F8C1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38107D6-8579-4C40-BDD4-3BC5C42903DE}"/>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7843DCDF-2A08-4ED2-8C39-8FAD51FB9D63}"/>
              </a:ext>
            </a:extLst>
          </p:cNvPr>
          <p:cNvSpPr>
            <a:spLocks noGrp="1"/>
          </p:cNvSpPr>
          <p:nvPr>
            <p:ph type="sldNum" sz="quarter" idx="4"/>
          </p:nvPr>
        </p:nvSpPr>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3" name="Date Placeholder 2">
            <a:extLst>
              <a:ext uri="{FF2B5EF4-FFF2-40B4-BE49-F238E27FC236}">
                <a16:creationId xmlns:a16="http://schemas.microsoft.com/office/drawing/2014/main" id="{23AA34B2-137B-4FEC-91B5-02B099DBBDB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E57E7EB-6836-4684-92F5-07E529E57BB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5F7D1AC-681F-484B-8CAE-53EE793944DF}"/>
              </a:ext>
            </a:extLst>
          </p:cNvPr>
          <p:cNvSpPr>
            <a:spLocks noGrp="1"/>
          </p:cNvSpPr>
          <p:nvPr>
            <p:ph type="sldNum" sz="quarter" idx="4"/>
          </p:nvPr>
        </p:nvSpPr>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2675B321-3034-40BE-A9CE-6CE4157ABB6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D8BABFB-2227-435E-88FC-B64F30F54E7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58AE17B3-0950-4A33-93B4-970AE816C2AE}"/>
              </a:ext>
            </a:extLst>
          </p:cNvPr>
          <p:cNvSpPr>
            <a:spLocks noGrp="1"/>
          </p:cNvSpPr>
          <p:nvPr>
            <p:ph type="sldNum" sz="quarter" idx="4"/>
          </p:nvPr>
        </p:nvSpPr>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3" name="Date Placeholder 2">
            <a:extLst>
              <a:ext uri="{FF2B5EF4-FFF2-40B4-BE49-F238E27FC236}">
                <a16:creationId xmlns:a16="http://schemas.microsoft.com/office/drawing/2014/main" id="{36FA07E2-5F10-424E-AF0A-476F5050917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7AF2CB0-D912-4E22-AF05-896977DECAE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108C6E8-34D3-44BB-8E91-3C8E6FE54D2A}"/>
              </a:ext>
            </a:extLst>
          </p:cNvPr>
          <p:cNvSpPr>
            <a:spLocks noGrp="1"/>
          </p:cNvSpPr>
          <p:nvPr>
            <p:ph type="sldNum" sz="quarter" idx="4"/>
          </p:nvPr>
        </p:nvSpPr>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4" name="Date Placeholder 3">
            <a:extLst>
              <a:ext uri="{FF2B5EF4-FFF2-40B4-BE49-F238E27FC236}">
                <a16:creationId xmlns:a16="http://schemas.microsoft.com/office/drawing/2014/main" id="{30B77752-65A6-4DA5-8C96-F40F3B158F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B6B490-557B-4D05-BA0E-E38A33D6542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59FF9F5-AA1E-45FF-8D8B-DD2699580030}"/>
              </a:ext>
            </a:extLst>
          </p:cNvPr>
          <p:cNvSpPr>
            <a:spLocks noGrp="1"/>
          </p:cNvSpPr>
          <p:nvPr>
            <p:ph type="sldNum" sz="quarter" idx="4"/>
          </p:nvPr>
        </p:nvSpPr>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25DD5C9C-BEB8-4F18-909C-CCCF87C746D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22072F-BAF4-4C14-9A10-C3BBEFCE7E6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338C8E4-B723-48F7-9C7E-AED7F773ACC3}"/>
              </a:ext>
            </a:extLst>
          </p:cNvPr>
          <p:cNvSpPr>
            <a:spLocks noGrp="1"/>
          </p:cNvSpPr>
          <p:nvPr>
            <p:ph type="sldNum" sz="quarter" idx="4"/>
          </p:nvPr>
        </p:nvSpPr>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3" name="Date Placeholder 2">
            <a:extLst>
              <a:ext uri="{FF2B5EF4-FFF2-40B4-BE49-F238E27FC236}">
                <a16:creationId xmlns:a16="http://schemas.microsoft.com/office/drawing/2014/main" id="{D840DA9C-0ACC-428B-904F-C297AF6DDCC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EE91F6-1E22-475B-9E77-6B7D2B1E4A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E28BEBA-8E9C-44A3-83B6-B17061C696FA}"/>
              </a:ext>
            </a:extLst>
          </p:cNvPr>
          <p:cNvSpPr>
            <a:spLocks noGrp="1"/>
          </p:cNvSpPr>
          <p:nvPr>
            <p:ph type="sldNum" sz="quarter" idx="4"/>
          </p:nvPr>
        </p:nvSpPr>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AAAA4C7-FC6A-4D8F-A5F3-EF5A61C124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BDC180-DA81-439F-B858-6F4B0AC9A09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30AD4D6-BA4C-46D6-AA5C-CE4FBD67C784}"/>
              </a:ext>
            </a:extLst>
          </p:cNvPr>
          <p:cNvSpPr>
            <a:spLocks noGrp="1"/>
          </p:cNvSpPr>
          <p:nvPr>
            <p:ph type="sldNum" sz="quarter" idx="4"/>
          </p:nvPr>
        </p:nvSpPr>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3" name="Date Placeholder 2">
            <a:extLst>
              <a:ext uri="{FF2B5EF4-FFF2-40B4-BE49-F238E27FC236}">
                <a16:creationId xmlns:a16="http://schemas.microsoft.com/office/drawing/2014/main" id="{C53C08B9-3B7A-4A95-B269-B24B4C9201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35206D-462E-4627-9B07-3E456D32AEA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C6599F4-5043-4D4A-963E-89C82590A6E1}"/>
              </a:ext>
            </a:extLst>
          </p:cNvPr>
          <p:cNvSpPr>
            <a:spLocks noGrp="1"/>
          </p:cNvSpPr>
          <p:nvPr>
            <p:ph type="sldNum" sz="quarter" idx="4"/>
          </p:nvPr>
        </p:nvSpPr>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4" name="Date Placeholder 3">
            <a:extLst>
              <a:ext uri="{FF2B5EF4-FFF2-40B4-BE49-F238E27FC236}">
                <a16:creationId xmlns:a16="http://schemas.microsoft.com/office/drawing/2014/main" id="{7D65E893-9AC4-49BB-A783-66180D591AE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A256F85-1326-4879-ACD8-504EC34E258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967104C-B319-4355-9121-E86B37FCDD43}"/>
              </a:ext>
            </a:extLst>
          </p:cNvPr>
          <p:cNvSpPr>
            <a:spLocks noGrp="1"/>
          </p:cNvSpPr>
          <p:nvPr>
            <p:ph type="sldNum" sz="quarter" idx="4"/>
          </p:nvPr>
        </p:nvSpPr>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2A346CB2-3CFF-4432-9701-96ED7E2FDE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8B8C72-0BAC-48D9-B5D5-DB70842B3C0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9E0F1AF-C29E-4AB2-AE34-274433D53978}"/>
              </a:ext>
            </a:extLst>
          </p:cNvPr>
          <p:cNvSpPr>
            <a:spLocks noGrp="1"/>
          </p:cNvSpPr>
          <p:nvPr>
            <p:ph type="sldNum" sz="quarter" idx="4"/>
          </p:nvPr>
        </p:nvSpPr>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3" name="Date Placeholder 2">
            <a:extLst>
              <a:ext uri="{FF2B5EF4-FFF2-40B4-BE49-F238E27FC236}">
                <a16:creationId xmlns:a16="http://schemas.microsoft.com/office/drawing/2014/main" id="{A921E1EB-0FD7-42CA-876B-B7B9233886B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6DFEC5-78CA-45B7-BBDC-442E5C76F44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5974321-DD74-473B-957A-C7091AA4F3B4}"/>
              </a:ext>
            </a:extLst>
          </p:cNvPr>
          <p:cNvSpPr>
            <a:spLocks noGrp="1"/>
          </p:cNvSpPr>
          <p:nvPr>
            <p:ph type="sldNum" sz="quarter" idx="4"/>
          </p:nvPr>
        </p:nvSpPr>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E8B6B24-4D01-4FAA-874E-C4A78601B0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76BD0E-1B0E-4308-A37C-D815C944814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1B33B00-8965-428C-B3B2-F5B66B4A0795}"/>
              </a:ext>
            </a:extLst>
          </p:cNvPr>
          <p:cNvSpPr>
            <a:spLocks noGrp="1"/>
          </p:cNvSpPr>
          <p:nvPr>
            <p:ph type="sldNum" sz="quarter" idx="4"/>
          </p:nvPr>
        </p:nvSpPr>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4" name="Date Placeholder 3">
            <a:extLst>
              <a:ext uri="{FF2B5EF4-FFF2-40B4-BE49-F238E27FC236}">
                <a16:creationId xmlns:a16="http://schemas.microsoft.com/office/drawing/2014/main" id="{7BD67183-8078-4394-A193-ACC64D7488A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27BF3A-2DB6-47CF-A4EF-A1563D8E32F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277CCBF-BBFC-4D28-B87A-BB076C3B95A0}"/>
              </a:ext>
            </a:extLst>
          </p:cNvPr>
          <p:cNvSpPr>
            <a:spLocks noGrp="1"/>
          </p:cNvSpPr>
          <p:nvPr>
            <p:ph type="sldNum" sz="quarter" idx="4"/>
          </p:nvPr>
        </p:nvSpPr>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4" name="Date Placeholder 3">
            <a:extLst>
              <a:ext uri="{FF2B5EF4-FFF2-40B4-BE49-F238E27FC236}">
                <a16:creationId xmlns:a16="http://schemas.microsoft.com/office/drawing/2014/main" id="{84B27A07-BFAB-46B1-8511-5CB2B21BF4F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122A7F-E572-47E5-90D3-0DA59C22513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0F0107E-F34B-4158-BE37-57C26C206DC6}"/>
              </a:ext>
            </a:extLst>
          </p:cNvPr>
          <p:cNvSpPr>
            <a:spLocks noGrp="1"/>
          </p:cNvSpPr>
          <p:nvPr>
            <p:ph type="sldNum" sz="quarter" idx="4"/>
          </p:nvPr>
        </p:nvSpPr>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4" name="Date Placeholder 3">
            <a:extLst>
              <a:ext uri="{FF2B5EF4-FFF2-40B4-BE49-F238E27FC236}">
                <a16:creationId xmlns:a16="http://schemas.microsoft.com/office/drawing/2014/main" id="{00C24E94-E9EB-4B1F-8539-95F003B333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C8F072-7C6E-44B0-95D7-A0FF1A211CB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483BFD3-2327-4B6B-8BFA-EDEE727314F9}"/>
              </a:ext>
            </a:extLst>
          </p:cNvPr>
          <p:cNvSpPr>
            <a:spLocks noGrp="1"/>
          </p:cNvSpPr>
          <p:nvPr>
            <p:ph type="sldNum" sz="quarter" idx="4"/>
          </p:nvPr>
        </p:nvSpPr>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4" name="Date Placeholder 3">
            <a:extLst>
              <a:ext uri="{FF2B5EF4-FFF2-40B4-BE49-F238E27FC236}">
                <a16:creationId xmlns:a16="http://schemas.microsoft.com/office/drawing/2014/main" id="{D4BBFF64-FA57-411A-9C99-B12995D6CB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AFABDB-E2F0-4F3B-B04A-06965771DCA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AEC43D1-BA68-4348-9955-5E6AEBBEA438}"/>
              </a:ext>
            </a:extLst>
          </p:cNvPr>
          <p:cNvSpPr>
            <a:spLocks noGrp="1"/>
          </p:cNvSpPr>
          <p:nvPr>
            <p:ph type="sldNum" sz="quarter" idx="4"/>
          </p:nvPr>
        </p:nvSpPr>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64FF8DE-60AE-47AE-BB5A-BD12ECEA5D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FD87B52-06E3-4FB8-AFBF-F07A561F483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63D0B12-82FD-4AB1-8FC0-D031930634C1}"/>
              </a:ext>
            </a:extLst>
          </p:cNvPr>
          <p:cNvSpPr>
            <a:spLocks noGrp="1"/>
          </p:cNvSpPr>
          <p:nvPr>
            <p:ph type="sldNum" sz="quarter" idx="4"/>
          </p:nvPr>
        </p:nvSpPr>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4" name="Date Placeholder 3">
            <a:extLst>
              <a:ext uri="{FF2B5EF4-FFF2-40B4-BE49-F238E27FC236}">
                <a16:creationId xmlns:a16="http://schemas.microsoft.com/office/drawing/2014/main" id="{05767B56-F1F1-49F0-AEDE-08E20208D739}"/>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80BE2161-70DD-4A11-AFF9-5F48E2B93995}"/>
              </a:ext>
            </a:extLst>
          </p:cNvPr>
          <p:cNvSpPr>
            <a:spLocks noGrp="1"/>
          </p:cNvSpPr>
          <p:nvPr>
            <p:ph type="ftr" sz="quarter" idx="3"/>
          </p:nvPr>
        </p:nvSpPr>
        <p:spPr/>
        <p:txBody>
          <a:bodyPr/>
          <a:lstStyle/>
          <a:p>
            <a:r>
              <a:rPr lang="en-US"/>
              <a:t>© American B&amp;T University</a:t>
            </a:r>
            <a:endParaRPr lang="en-US" dirty="0"/>
          </a:p>
        </p:txBody>
      </p:sp>
      <p:sp>
        <p:nvSpPr>
          <p:cNvPr id="17" name="Slide Number Placeholder 16">
            <a:extLst>
              <a:ext uri="{FF2B5EF4-FFF2-40B4-BE49-F238E27FC236}">
                <a16:creationId xmlns:a16="http://schemas.microsoft.com/office/drawing/2014/main" id="{D9157E10-23A4-4B52-B9C8-EDB38CFA891C}"/>
              </a:ext>
            </a:extLst>
          </p:cNvPr>
          <p:cNvSpPr>
            <a:spLocks noGrp="1"/>
          </p:cNvSpPr>
          <p:nvPr>
            <p:ph type="sldNum" sz="quarter" idx="4"/>
          </p:nvPr>
        </p:nvSpPr>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7F76466-6DA2-498C-BE78-869F0213349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31FB39-859C-4545-A0B9-302A682B9D8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FA379D6-AEC6-4847-A1A7-374AF4A9DE9D}"/>
              </a:ext>
            </a:extLst>
          </p:cNvPr>
          <p:cNvSpPr>
            <a:spLocks noGrp="1"/>
          </p:cNvSpPr>
          <p:nvPr>
            <p:ph type="sldNum" sz="quarter" idx="4"/>
          </p:nvPr>
        </p:nvSpPr>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4" name="Date Placeholder 3">
            <a:extLst>
              <a:ext uri="{FF2B5EF4-FFF2-40B4-BE49-F238E27FC236}">
                <a16:creationId xmlns:a16="http://schemas.microsoft.com/office/drawing/2014/main" id="{B633BA90-0C58-4100-ACF7-BE817776140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25D0D7A-BD80-48B5-ACB9-39CA21D9D8E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4F53C58-C63D-4329-A0C7-880F7A0F28FC}"/>
              </a:ext>
            </a:extLst>
          </p:cNvPr>
          <p:cNvSpPr>
            <a:spLocks noGrp="1"/>
          </p:cNvSpPr>
          <p:nvPr>
            <p:ph type="sldNum" sz="quarter" idx="4"/>
          </p:nvPr>
        </p:nvSpPr>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3" name="Date Placeholder 2">
            <a:extLst>
              <a:ext uri="{FF2B5EF4-FFF2-40B4-BE49-F238E27FC236}">
                <a16:creationId xmlns:a16="http://schemas.microsoft.com/office/drawing/2014/main" id="{3BA30DD1-64C4-42EB-8D0C-4FD5B10A57F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1CE497-237B-4B55-BE46-134D7A9039F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8B38727-7277-40B3-9335-37978E227B76}"/>
              </a:ext>
            </a:extLst>
          </p:cNvPr>
          <p:cNvSpPr>
            <a:spLocks noGrp="1"/>
          </p:cNvSpPr>
          <p:nvPr>
            <p:ph type="sldNum" sz="quarter" idx="4"/>
          </p:nvPr>
        </p:nvSpPr>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3" name="Date Placeholder 2">
            <a:extLst>
              <a:ext uri="{FF2B5EF4-FFF2-40B4-BE49-F238E27FC236}">
                <a16:creationId xmlns:a16="http://schemas.microsoft.com/office/drawing/2014/main" id="{7C0A089D-D9B2-4AD0-B222-B819F15316C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AFC009-1351-48D8-9CDD-6CDCF2C69E7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F774525-D18F-4F3E-AE80-8D0F8A59496C}"/>
              </a:ext>
            </a:extLst>
          </p:cNvPr>
          <p:cNvSpPr>
            <a:spLocks noGrp="1"/>
          </p:cNvSpPr>
          <p:nvPr>
            <p:ph type="sldNum" sz="quarter" idx="4"/>
          </p:nvPr>
        </p:nvSpPr>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4" name="Date Placeholder 3">
            <a:extLst>
              <a:ext uri="{FF2B5EF4-FFF2-40B4-BE49-F238E27FC236}">
                <a16:creationId xmlns:a16="http://schemas.microsoft.com/office/drawing/2014/main" id="{9B102BE0-FDF4-421C-9A2A-BBC9DCD1B7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C5907D-00E1-4232-ABF1-8F571E54508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25CD4D3-5BFB-4096-A654-D48EEA887292}"/>
              </a:ext>
            </a:extLst>
          </p:cNvPr>
          <p:cNvSpPr>
            <a:spLocks noGrp="1"/>
          </p:cNvSpPr>
          <p:nvPr>
            <p:ph type="sldNum" sz="quarter" idx="4"/>
          </p:nvPr>
        </p:nvSpPr>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4" name="Date Placeholder 3">
            <a:extLst>
              <a:ext uri="{FF2B5EF4-FFF2-40B4-BE49-F238E27FC236}">
                <a16:creationId xmlns:a16="http://schemas.microsoft.com/office/drawing/2014/main" id="{7A1F0BC3-0F90-472F-BDF8-4E1F4885AA1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7CE8D9-BB8D-4762-AB06-8A2B5519E8C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01E28C1-12DD-4040-9074-2C246478E519}"/>
              </a:ext>
            </a:extLst>
          </p:cNvPr>
          <p:cNvSpPr>
            <a:spLocks noGrp="1"/>
          </p:cNvSpPr>
          <p:nvPr>
            <p:ph type="sldNum" sz="quarter" idx="4"/>
          </p:nvPr>
        </p:nvSpPr>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4" name="Date Placeholder 3">
            <a:extLst>
              <a:ext uri="{FF2B5EF4-FFF2-40B4-BE49-F238E27FC236}">
                <a16:creationId xmlns:a16="http://schemas.microsoft.com/office/drawing/2014/main" id="{6300EFEF-BA7D-4498-AD45-77C5918D94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D24E5E-B3A5-4811-9C75-BD0BF6D2385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437D547-5360-466D-8140-E1A5BF44CB3F}"/>
              </a:ext>
            </a:extLst>
          </p:cNvPr>
          <p:cNvSpPr>
            <a:spLocks noGrp="1"/>
          </p:cNvSpPr>
          <p:nvPr>
            <p:ph type="sldNum" sz="quarter" idx="4"/>
          </p:nvPr>
        </p:nvSpPr>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3" name="Date Placeholder 2">
            <a:extLst>
              <a:ext uri="{FF2B5EF4-FFF2-40B4-BE49-F238E27FC236}">
                <a16:creationId xmlns:a16="http://schemas.microsoft.com/office/drawing/2014/main" id="{640428EB-CC75-4ABF-B5EF-589353F83CD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3FA6F11-F471-465D-BE0F-29CE116E333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EADE31C-C950-4735-BFAE-B43C6EDD8C96}"/>
              </a:ext>
            </a:extLst>
          </p:cNvPr>
          <p:cNvSpPr>
            <a:spLocks noGrp="1"/>
          </p:cNvSpPr>
          <p:nvPr>
            <p:ph type="sldNum" sz="quarter" idx="4"/>
          </p:nvPr>
        </p:nvSpPr>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4" name="Date Placeholder 3">
            <a:extLst>
              <a:ext uri="{FF2B5EF4-FFF2-40B4-BE49-F238E27FC236}">
                <a16:creationId xmlns:a16="http://schemas.microsoft.com/office/drawing/2014/main" id="{4AE5C281-5B20-42BE-B3CD-8F5C8F1D08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B40255-8BC4-482A-952C-9414497C171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40F9953-787B-4951-B8D4-B0758685CD0A}"/>
              </a:ext>
            </a:extLst>
          </p:cNvPr>
          <p:cNvSpPr>
            <a:spLocks noGrp="1"/>
          </p:cNvSpPr>
          <p:nvPr>
            <p:ph type="sldNum" sz="quarter" idx="4"/>
          </p:nvPr>
        </p:nvSpPr>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3" name="Date Placeholder 2">
            <a:extLst>
              <a:ext uri="{FF2B5EF4-FFF2-40B4-BE49-F238E27FC236}">
                <a16:creationId xmlns:a16="http://schemas.microsoft.com/office/drawing/2014/main" id="{CD0A4CF9-0805-4991-9347-F408A2CA7A5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14E356-EF1B-42C2-A708-03B981FEB13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169C518-0D0D-4527-90BB-AF0EE68C6253}"/>
              </a:ext>
            </a:extLst>
          </p:cNvPr>
          <p:cNvSpPr>
            <a:spLocks noGrp="1"/>
          </p:cNvSpPr>
          <p:nvPr>
            <p:ph type="sldNum" sz="quarter" idx="4"/>
          </p:nvPr>
        </p:nvSpPr>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4" name="Date Placeholder 3">
            <a:extLst>
              <a:ext uri="{FF2B5EF4-FFF2-40B4-BE49-F238E27FC236}">
                <a16:creationId xmlns:a16="http://schemas.microsoft.com/office/drawing/2014/main" id="{FDC6752D-30EF-4C78-9EFD-23955DE8D0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B1C332-01A7-43F5-9C48-3DC16FF144F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D40AAEB-0C84-48BB-84C4-60E537A42D51}"/>
              </a:ext>
            </a:extLst>
          </p:cNvPr>
          <p:cNvSpPr>
            <a:spLocks noGrp="1"/>
          </p:cNvSpPr>
          <p:nvPr>
            <p:ph type="sldNum" sz="quarter" idx="4"/>
          </p:nvPr>
        </p:nvSpPr>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4" name="Date Placeholder 3">
            <a:extLst>
              <a:ext uri="{FF2B5EF4-FFF2-40B4-BE49-F238E27FC236}">
                <a16:creationId xmlns:a16="http://schemas.microsoft.com/office/drawing/2014/main" id="{88C12528-F017-4DCC-B883-8AC0576D55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24B0D0-5455-466C-8C7A-2C415399B1F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527AB60-C16A-4976-B43F-162FFE3672FE}"/>
              </a:ext>
            </a:extLst>
          </p:cNvPr>
          <p:cNvSpPr>
            <a:spLocks noGrp="1"/>
          </p:cNvSpPr>
          <p:nvPr>
            <p:ph type="sldNum" sz="quarter" idx="4"/>
          </p:nvPr>
        </p:nvSpPr>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4" name="Date Placeholder 3">
            <a:extLst>
              <a:ext uri="{FF2B5EF4-FFF2-40B4-BE49-F238E27FC236}">
                <a16:creationId xmlns:a16="http://schemas.microsoft.com/office/drawing/2014/main" id="{E0302F8F-F17A-4434-8E97-7CF82F2A253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91CEFED-1BDE-46C4-A8FC-F21A016649E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B2F2C25-0559-4D14-BE05-D03D9A92DBA4}"/>
              </a:ext>
            </a:extLst>
          </p:cNvPr>
          <p:cNvSpPr>
            <a:spLocks noGrp="1"/>
          </p:cNvSpPr>
          <p:nvPr>
            <p:ph type="sldNum" sz="quarter" idx="4"/>
          </p:nvPr>
        </p:nvSpPr>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4" name="Date Placeholder 3">
            <a:extLst>
              <a:ext uri="{FF2B5EF4-FFF2-40B4-BE49-F238E27FC236}">
                <a16:creationId xmlns:a16="http://schemas.microsoft.com/office/drawing/2014/main" id="{38DE5E05-FE6B-4389-ADE1-4FDB2873DA0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BF195A-DA7E-4208-B3D0-3F674D32020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C763D9F-7882-48EA-9753-0E7FB68104D7}"/>
              </a:ext>
            </a:extLst>
          </p:cNvPr>
          <p:cNvSpPr>
            <a:spLocks noGrp="1"/>
          </p:cNvSpPr>
          <p:nvPr>
            <p:ph type="sldNum" sz="quarter" idx="4"/>
          </p:nvPr>
        </p:nvSpPr>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31F164D0-BB8F-467E-A6D6-23B25FE5E5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12CB84-C8B9-4AD3-B791-EA6DCC6BBBE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601332E-31DA-4858-996D-6ED7320D8D7E}"/>
              </a:ext>
            </a:extLst>
          </p:cNvPr>
          <p:cNvSpPr>
            <a:spLocks noGrp="1"/>
          </p:cNvSpPr>
          <p:nvPr>
            <p:ph type="sldNum" sz="quarter" idx="4"/>
          </p:nvPr>
        </p:nvSpPr>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C54956C8-A899-4483-8BF4-1100965AFB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728F50-E44A-4DF9-9B67-4A7D11B9E29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DD21A7C-4EC9-4CD2-A89E-D9138A222852}"/>
              </a:ext>
            </a:extLst>
          </p:cNvPr>
          <p:cNvSpPr>
            <a:spLocks noGrp="1"/>
          </p:cNvSpPr>
          <p:nvPr>
            <p:ph type="sldNum" sz="quarter" idx="4"/>
          </p:nvPr>
        </p:nvSpPr>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4" name="Date Placeholder 3">
            <a:extLst>
              <a:ext uri="{FF2B5EF4-FFF2-40B4-BE49-F238E27FC236}">
                <a16:creationId xmlns:a16="http://schemas.microsoft.com/office/drawing/2014/main" id="{5F9DF341-714C-4E48-8DD2-F6FCB2ED9F0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8D079D-12BE-4F8C-AD25-5EBA717DBD7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D9E8FBE-2C91-4CEE-BF34-3102C1DA66C7}"/>
              </a:ext>
            </a:extLst>
          </p:cNvPr>
          <p:cNvSpPr>
            <a:spLocks noGrp="1"/>
          </p:cNvSpPr>
          <p:nvPr>
            <p:ph type="sldNum" sz="quarter" idx="4"/>
          </p:nvPr>
        </p:nvSpPr>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3DB0D0AF-6B8F-4A21-8A55-F0BB509950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63F0D3D-6E97-4C0B-928E-446E5F158234}"/>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692473A-4DF0-4531-B830-BE93BB86B64E}"/>
              </a:ext>
            </a:extLst>
          </p:cNvPr>
          <p:cNvSpPr>
            <a:spLocks noGrp="1"/>
          </p:cNvSpPr>
          <p:nvPr>
            <p:ph type="sldNum" sz="quarter" idx="4"/>
          </p:nvPr>
        </p:nvSpPr>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132601E-D008-4AC9-AFE1-FBD6BC73F1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17D5B5-CBAC-4CCD-BF66-C7E8B879A6D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954BBB6-3589-410D-9974-43624E921981}"/>
              </a:ext>
            </a:extLst>
          </p:cNvPr>
          <p:cNvSpPr>
            <a:spLocks noGrp="1"/>
          </p:cNvSpPr>
          <p:nvPr>
            <p:ph type="sldNum" sz="quarter" idx="4"/>
          </p:nvPr>
        </p:nvSpPr>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4" name="Date Placeholder 3">
            <a:extLst>
              <a:ext uri="{FF2B5EF4-FFF2-40B4-BE49-F238E27FC236}">
                <a16:creationId xmlns:a16="http://schemas.microsoft.com/office/drawing/2014/main" id="{B04AF433-788C-4361-B7EC-68F9EE34A4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D028A7-D4D9-4CC2-8A02-4A8497BC53F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7561D87-A09F-4E57-8481-D1676B5DC315}"/>
              </a:ext>
            </a:extLst>
          </p:cNvPr>
          <p:cNvSpPr>
            <a:spLocks noGrp="1"/>
          </p:cNvSpPr>
          <p:nvPr>
            <p:ph type="sldNum" sz="quarter" idx="4"/>
          </p:nvPr>
        </p:nvSpPr>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4" name="Date Placeholder 3">
            <a:extLst>
              <a:ext uri="{FF2B5EF4-FFF2-40B4-BE49-F238E27FC236}">
                <a16:creationId xmlns:a16="http://schemas.microsoft.com/office/drawing/2014/main" id="{C232CCA6-DECB-490F-8158-BA245EB1FD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10B8A1-F856-48D7-9892-7F9DEC99E67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BDFD9E2-D9C9-4243-AA3C-67FE9B78F771}"/>
              </a:ext>
            </a:extLst>
          </p:cNvPr>
          <p:cNvSpPr>
            <a:spLocks noGrp="1"/>
          </p:cNvSpPr>
          <p:nvPr>
            <p:ph type="sldNum" sz="quarter" idx="4"/>
          </p:nvPr>
        </p:nvSpPr>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4" name="Date Placeholder 3">
            <a:extLst>
              <a:ext uri="{FF2B5EF4-FFF2-40B4-BE49-F238E27FC236}">
                <a16:creationId xmlns:a16="http://schemas.microsoft.com/office/drawing/2014/main" id="{F6E2A1EB-908D-4F6E-9B4C-41F9C518C2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35A5D7-D5E7-4FE8-8DA4-A11EF8576F8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051B686-0D13-4EA2-8DA7-E1C9BD21B3E3}"/>
              </a:ext>
            </a:extLst>
          </p:cNvPr>
          <p:cNvSpPr>
            <a:spLocks noGrp="1"/>
          </p:cNvSpPr>
          <p:nvPr>
            <p:ph type="sldNum" sz="quarter" idx="4"/>
          </p:nvPr>
        </p:nvSpPr>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4" name="Date Placeholder 3">
            <a:extLst>
              <a:ext uri="{FF2B5EF4-FFF2-40B4-BE49-F238E27FC236}">
                <a16:creationId xmlns:a16="http://schemas.microsoft.com/office/drawing/2014/main" id="{A86EE1E3-6154-401D-A6AA-6349ACCE22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7483E2-0A0D-4DBD-9691-D1D6992BA6C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B33B102-7E3D-45A6-9A2C-1CBC963791D6}"/>
              </a:ext>
            </a:extLst>
          </p:cNvPr>
          <p:cNvSpPr>
            <a:spLocks noGrp="1"/>
          </p:cNvSpPr>
          <p:nvPr>
            <p:ph type="sldNum" sz="quarter" idx="4"/>
          </p:nvPr>
        </p:nvSpPr>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D7E809E4-F913-4004-9D1D-5B2C1E797BC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33E0226-F312-43D1-9D4A-2D725C91765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2B1E52A6-908D-4DF2-849C-114526F48F53}"/>
              </a:ext>
            </a:extLst>
          </p:cNvPr>
          <p:cNvSpPr>
            <a:spLocks noGrp="1"/>
          </p:cNvSpPr>
          <p:nvPr>
            <p:ph type="sldNum" sz="quarter" idx="4"/>
          </p:nvPr>
        </p:nvSpPr>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4" name="Date Placeholder 3">
            <a:extLst>
              <a:ext uri="{FF2B5EF4-FFF2-40B4-BE49-F238E27FC236}">
                <a16:creationId xmlns:a16="http://schemas.microsoft.com/office/drawing/2014/main" id="{C6CDE9E4-1DEE-4EAF-B1B6-2B0849E766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A92BD2-819E-492C-8180-B5ED35C3389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20F3F1E-BE89-413C-AC56-3CD89FA1EC3F}"/>
              </a:ext>
            </a:extLst>
          </p:cNvPr>
          <p:cNvSpPr>
            <a:spLocks noGrp="1"/>
          </p:cNvSpPr>
          <p:nvPr>
            <p:ph type="sldNum" sz="quarter" idx="4"/>
          </p:nvPr>
        </p:nvSpPr>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5" name="Date Placeholder 4">
            <a:extLst>
              <a:ext uri="{FF2B5EF4-FFF2-40B4-BE49-F238E27FC236}">
                <a16:creationId xmlns:a16="http://schemas.microsoft.com/office/drawing/2014/main" id="{1E7B580D-46DD-4F24-A2A0-66BC61A64BA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F17DDD2-DFD0-4F9F-AF6B-0EB5F98ED282}"/>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102D1E09-ED27-433E-920C-6E64785359D7}"/>
              </a:ext>
            </a:extLst>
          </p:cNvPr>
          <p:cNvSpPr>
            <a:spLocks noGrp="1"/>
          </p:cNvSpPr>
          <p:nvPr>
            <p:ph type="sldNum" sz="quarter" idx="4"/>
          </p:nvPr>
        </p:nvSpPr>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4" name="Date Placeholder 3">
            <a:extLst>
              <a:ext uri="{FF2B5EF4-FFF2-40B4-BE49-F238E27FC236}">
                <a16:creationId xmlns:a16="http://schemas.microsoft.com/office/drawing/2014/main" id="{FCFC5CFD-ABF2-408A-B342-F518737103D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8BC69F-5F90-43E2-A3B2-C760F65655D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F128F2A-72D9-4FC0-8AE9-52A00AA145AD}"/>
              </a:ext>
            </a:extLst>
          </p:cNvPr>
          <p:cNvSpPr>
            <a:spLocks noGrp="1"/>
          </p:cNvSpPr>
          <p:nvPr>
            <p:ph type="sldNum" sz="quarter" idx="4"/>
          </p:nvPr>
        </p:nvSpPr>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4" name="Date Placeholder 3">
            <a:extLst>
              <a:ext uri="{FF2B5EF4-FFF2-40B4-BE49-F238E27FC236}">
                <a16:creationId xmlns:a16="http://schemas.microsoft.com/office/drawing/2014/main" id="{EA67B644-1F9F-44AD-9CC1-D94DB6884B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69DEFF-F793-4940-A6F7-82E701ACB4D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7DE9BEB-565C-43C1-BDD2-352E6E5E9544}"/>
              </a:ext>
            </a:extLst>
          </p:cNvPr>
          <p:cNvSpPr>
            <a:spLocks noGrp="1"/>
          </p:cNvSpPr>
          <p:nvPr>
            <p:ph type="sldNum" sz="quarter" idx="4"/>
          </p:nvPr>
        </p:nvSpPr>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4" name="Date Placeholder 3">
            <a:extLst>
              <a:ext uri="{FF2B5EF4-FFF2-40B4-BE49-F238E27FC236}">
                <a16:creationId xmlns:a16="http://schemas.microsoft.com/office/drawing/2014/main" id="{5C615C5D-8C6B-4469-9D2E-191868AA0F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A709E-5DA5-4E2D-AD82-CAE112F352B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612D269-900F-4AA1-893D-6A1C9D3EBBF3}"/>
              </a:ext>
            </a:extLst>
          </p:cNvPr>
          <p:cNvSpPr>
            <a:spLocks noGrp="1"/>
          </p:cNvSpPr>
          <p:nvPr>
            <p:ph type="sldNum" sz="quarter" idx="4"/>
          </p:nvPr>
        </p:nvSpPr>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4" name="Date Placeholder 3">
            <a:extLst>
              <a:ext uri="{FF2B5EF4-FFF2-40B4-BE49-F238E27FC236}">
                <a16:creationId xmlns:a16="http://schemas.microsoft.com/office/drawing/2014/main" id="{9C0ED60E-FF18-45A6-AC50-DE19C9B6EE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9BAB4D-9F71-4ADE-91F9-F9BB973F735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F7A6C82-9361-4A79-A42C-131F72043B38}"/>
              </a:ext>
            </a:extLst>
          </p:cNvPr>
          <p:cNvSpPr>
            <a:spLocks noGrp="1"/>
          </p:cNvSpPr>
          <p:nvPr>
            <p:ph type="sldNum" sz="quarter" idx="4"/>
          </p:nvPr>
        </p:nvSpPr>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3" name="Date Placeholder 2">
            <a:extLst>
              <a:ext uri="{FF2B5EF4-FFF2-40B4-BE49-F238E27FC236}">
                <a16:creationId xmlns:a16="http://schemas.microsoft.com/office/drawing/2014/main" id="{CC08AC13-8534-4188-9929-68DAEB85A1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609D58-28BF-4677-AA7E-53F4247D0836}"/>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B7BE683-309F-4D0A-A154-082D624346EF}"/>
              </a:ext>
            </a:extLst>
          </p:cNvPr>
          <p:cNvSpPr>
            <a:spLocks noGrp="1"/>
          </p:cNvSpPr>
          <p:nvPr>
            <p:ph type="sldNum" sz="quarter" idx="4"/>
          </p:nvPr>
        </p:nvSpPr>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4" name="Date Placeholder 3">
            <a:extLst>
              <a:ext uri="{FF2B5EF4-FFF2-40B4-BE49-F238E27FC236}">
                <a16:creationId xmlns:a16="http://schemas.microsoft.com/office/drawing/2014/main" id="{E43B835A-E18B-448B-A744-88BCFD7580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AE7BC9-E8F0-4906-AFC0-ABFBD81CF0D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C78756D-A791-43A0-A269-D57A7B19F330}"/>
              </a:ext>
            </a:extLst>
          </p:cNvPr>
          <p:cNvSpPr>
            <a:spLocks noGrp="1"/>
          </p:cNvSpPr>
          <p:nvPr>
            <p:ph type="sldNum" sz="quarter" idx="4"/>
          </p:nvPr>
        </p:nvSpPr>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4" name="Date Placeholder 3">
            <a:extLst>
              <a:ext uri="{FF2B5EF4-FFF2-40B4-BE49-F238E27FC236}">
                <a16:creationId xmlns:a16="http://schemas.microsoft.com/office/drawing/2014/main" id="{CED33DA9-F498-45CB-83AA-083F484E387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5AFEE0-CDE7-4D98-B2BB-EA0D33AD241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1ED30D1-DD90-4DBA-A8A9-726FC578583A}"/>
              </a:ext>
            </a:extLst>
          </p:cNvPr>
          <p:cNvSpPr>
            <a:spLocks noGrp="1"/>
          </p:cNvSpPr>
          <p:nvPr>
            <p:ph type="sldNum" sz="quarter" idx="4"/>
          </p:nvPr>
        </p:nvSpPr>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 name="Date Placeholder 2">
            <a:extLst>
              <a:ext uri="{FF2B5EF4-FFF2-40B4-BE49-F238E27FC236}">
                <a16:creationId xmlns:a16="http://schemas.microsoft.com/office/drawing/2014/main" id="{7119B705-5E7A-4080-8502-0A2805F14B7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DA1DBB8-7531-4E9F-A8D9-CC8A879871EB}"/>
              </a:ext>
            </a:extLst>
          </p:cNvPr>
          <p:cNvSpPr>
            <a:spLocks noGrp="1"/>
          </p:cNvSpPr>
          <p:nvPr>
            <p:ph type="ftr" sz="quarter" idx="3"/>
          </p:nvPr>
        </p:nvSpPr>
        <p:spPr/>
        <p:txBody>
          <a:bodyPr/>
          <a:lstStyle/>
          <a:p>
            <a:r>
              <a:rPr lang="en-US"/>
              <a:t>© American B&amp;T University</a:t>
            </a:r>
            <a:endParaRPr lang="en-US" dirty="0"/>
          </a:p>
        </p:txBody>
      </p:sp>
      <p:sp>
        <p:nvSpPr>
          <p:cNvPr id="36" name="Slide Number Placeholder 35">
            <a:extLst>
              <a:ext uri="{FF2B5EF4-FFF2-40B4-BE49-F238E27FC236}">
                <a16:creationId xmlns:a16="http://schemas.microsoft.com/office/drawing/2014/main" id="{FC0401E7-3FA5-4F86-BED6-06C2DFEC24CA}"/>
              </a:ext>
            </a:extLst>
          </p:cNvPr>
          <p:cNvSpPr>
            <a:spLocks noGrp="1"/>
          </p:cNvSpPr>
          <p:nvPr>
            <p:ph type="sldNum" sz="quarter" idx="4"/>
          </p:nvPr>
        </p:nvSpPr>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4" name="Date Placeholder 3">
            <a:extLst>
              <a:ext uri="{FF2B5EF4-FFF2-40B4-BE49-F238E27FC236}">
                <a16:creationId xmlns:a16="http://schemas.microsoft.com/office/drawing/2014/main" id="{92105C64-041E-49DC-B0A1-10516C8EADE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44530D8-0CDB-4D4A-BDB6-A02EEEDA54B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0748812-B5D4-4A4B-89E2-93E374D3FF91}"/>
              </a:ext>
            </a:extLst>
          </p:cNvPr>
          <p:cNvSpPr>
            <a:spLocks noGrp="1"/>
          </p:cNvSpPr>
          <p:nvPr>
            <p:ph type="sldNum" sz="quarter" idx="4"/>
          </p:nvPr>
        </p:nvSpPr>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4" name="Date Placeholder 3">
            <a:extLst>
              <a:ext uri="{FF2B5EF4-FFF2-40B4-BE49-F238E27FC236}">
                <a16:creationId xmlns:a16="http://schemas.microsoft.com/office/drawing/2014/main" id="{7D2205B8-D7AC-4498-87CA-8C6AEF9DBF8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C4804B-61B3-440E-9765-CF91C70F12C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B9BC64A-E926-4F21-86F9-154B5292D33D}"/>
              </a:ext>
            </a:extLst>
          </p:cNvPr>
          <p:cNvSpPr>
            <a:spLocks noGrp="1"/>
          </p:cNvSpPr>
          <p:nvPr>
            <p:ph type="sldNum" sz="quarter" idx="4"/>
          </p:nvPr>
        </p:nvSpPr>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3" name="Date Placeholder 2">
            <a:extLst>
              <a:ext uri="{FF2B5EF4-FFF2-40B4-BE49-F238E27FC236}">
                <a16:creationId xmlns:a16="http://schemas.microsoft.com/office/drawing/2014/main" id="{BB90EF15-5882-4C0C-96D1-D85FE3254C8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C35B2A3-D625-4B35-A07A-C32A755D173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570A56F-78CC-43D5-8974-DC46D9DC8641}"/>
              </a:ext>
            </a:extLst>
          </p:cNvPr>
          <p:cNvSpPr>
            <a:spLocks noGrp="1"/>
          </p:cNvSpPr>
          <p:nvPr>
            <p:ph type="sldNum" sz="quarter" idx="4"/>
          </p:nvPr>
        </p:nvSpPr>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pPr marL="114300" indent="0">
              <a:buNone/>
            </a:pPr>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F31F5354-7F89-4FCC-8551-F2B7B33C6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4" y="2514600"/>
            <a:ext cx="10828571" cy="2057143"/>
          </a:xfrm>
          <a:prstGeom prst="rect">
            <a:avLst/>
          </a:prstGeom>
        </p:spPr>
      </p:pic>
      <p:sp>
        <p:nvSpPr>
          <p:cNvPr id="7" name="Date Placeholder 6">
            <a:extLst>
              <a:ext uri="{FF2B5EF4-FFF2-40B4-BE49-F238E27FC236}">
                <a16:creationId xmlns:a16="http://schemas.microsoft.com/office/drawing/2014/main" id="{31EE9D65-ED23-4534-8CE4-9BE771D19B42}"/>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E6AB9E2-21E1-49E6-AE1A-885C1BED3C3C}"/>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1E7CF4C7-329B-46EA-9B56-F2CE5C91E794}"/>
              </a:ext>
            </a:extLst>
          </p:cNvPr>
          <p:cNvSpPr>
            <a:spLocks noGrp="1"/>
          </p:cNvSpPr>
          <p:nvPr>
            <p:ph type="sldNum" sz="quarter" idx="4"/>
          </p:nvPr>
        </p:nvSpPr>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20261575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4" name="Date Placeholder 3">
            <a:extLst>
              <a:ext uri="{FF2B5EF4-FFF2-40B4-BE49-F238E27FC236}">
                <a16:creationId xmlns:a16="http://schemas.microsoft.com/office/drawing/2014/main" id="{AA5F1DB0-8221-44E6-83FC-F9D7DAEB1A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202A4B-FA3B-42C1-89B6-BECAA3DEA5E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FC63B68-39E1-42B7-A73C-5D3F222B9EAE}"/>
              </a:ext>
            </a:extLst>
          </p:cNvPr>
          <p:cNvSpPr>
            <a:spLocks noGrp="1"/>
          </p:cNvSpPr>
          <p:nvPr>
            <p:ph type="sldNum" sz="quarter" idx="4"/>
          </p:nvPr>
        </p:nvSpPr>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7D155E70-9817-4A0F-8891-71D0362D39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7DB364-047B-4634-929C-C34EE7F4749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61A625B-761C-435E-A944-DA7DE9BB7267}"/>
              </a:ext>
            </a:extLst>
          </p:cNvPr>
          <p:cNvSpPr>
            <a:spLocks noGrp="1"/>
          </p:cNvSpPr>
          <p:nvPr>
            <p:ph type="sldNum" sz="quarter" idx="4"/>
          </p:nvPr>
        </p:nvSpPr>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4" name="Date Placeholder 3">
            <a:extLst>
              <a:ext uri="{FF2B5EF4-FFF2-40B4-BE49-F238E27FC236}">
                <a16:creationId xmlns:a16="http://schemas.microsoft.com/office/drawing/2014/main" id="{32A31EF7-E982-4DC0-878A-9DFC48BD26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C704D7B-5D73-4428-83A6-074D988FE9E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7DEF9C1-2C08-4E06-833D-C6E2886EF6E6}"/>
              </a:ext>
            </a:extLst>
          </p:cNvPr>
          <p:cNvSpPr>
            <a:spLocks noGrp="1"/>
          </p:cNvSpPr>
          <p:nvPr>
            <p:ph type="sldNum" sz="quarter" idx="4"/>
          </p:nvPr>
        </p:nvSpPr>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4" name="Date Placeholder 3">
            <a:extLst>
              <a:ext uri="{FF2B5EF4-FFF2-40B4-BE49-F238E27FC236}">
                <a16:creationId xmlns:a16="http://schemas.microsoft.com/office/drawing/2014/main" id="{02E25972-3700-489E-8080-775F3A5DF8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928EE4-E33D-4B22-AEDC-F628584AD80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736B7EE-9055-4794-A4C2-A71146B36FD1}"/>
              </a:ext>
            </a:extLst>
          </p:cNvPr>
          <p:cNvSpPr>
            <a:spLocks noGrp="1"/>
          </p:cNvSpPr>
          <p:nvPr>
            <p:ph type="sldNum" sz="quarter" idx="4"/>
          </p:nvPr>
        </p:nvSpPr>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4" name="Date Placeholder 3">
            <a:extLst>
              <a:ext uri="{FF2B5EF4-FFF2-40B4-BE49-F238E27FC236}">
                <a16:creationId xmlns:a16="http://schemas.microsoft.com/office/drawing/2014/main" id="{740BB878-73C6-4832-9935-28497A16AB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DE987A-0E46-430D-91C4-9A1C148AA63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76704E2-DEF4-4B1A-87C7-DBD0A672D8ED}"/>
              </a:ext>
            </a:extLst>
          </p:cNvPr>
          <p:cNvSpPr>
            <a:spLocks noGrp="1"/>
          </p:cNvSpPr>
          <p:nvPr>
            <p:ph type="sldNum" sz="quarter" idx="4"/>
          </p:nvPr>
        </p:nvSpPr>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4" name="Date Placeholder 3">
            <a:extLst>
              <a:ext uri="{FF2B5EF4-FFF2-40B4-BE49-F238E27FC236}">
                <a16:creationId xmlns:a16="http://schemas.microsoft.com/office/drawing/2014/main" id="{EBB6AB8C-F0EB-4990-9185-BCCADEB6C2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58B4CC-41FF-4270-998E-0C8C2A91F3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8166F87-15B8-442B-B6CD-DB075EEA17F3}"/>
              </a:ext>
            </a:extLst>
          </p:cNvPr>
          <p:cNvSpPr>
            <a:spLocks noGrp="1"/>
          </p:cNvSpPr>
          <p:nvPr>
            <p:ph type="sldNum" sz="quarter" idx="4"/>
          </p:nvPr>
        </p:nvSpPr>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3" name="Date Placeholder 2">
            <a:extLst>
              <a:ext uri="{FF2B5EF4-FFF2-40B4-BE49-F238E27FC236}">
                <a16:creationId xmlns:a16="http://schemas.microsoft.com/office/drawing/2014/main" id="{760EC835-FD23-4847-A78E-232C14ABC80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EC8D6F-F7E0-4CE1-812F-677767DB3C66}"/>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276B451-405F-45BF-AF32-CABF04FC857F}"/>
              </a:ext>
            </a:extLst>
          </p:cNvPr>
          <p:cNvSpPr>
            <a:spLocks noGrp="1"/>
          </p:cNvSpPr>
          <p:nvPr>
            <p:ph type="sldNum" sz="quarter" idx="4"/>
          </p:nvPr>
        </p:nvSpPr>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6" name="Date Placeholder 5">
            <a:extLst>
              <a:ext uri="{FF2B5EF4-FFF2-40B4-BE49-F238E27FC236}">
                <a16:creationId xmlns:a16="http://schemas.microsoft.com/office/drawing/2014/main" id="{7BCE3F35-035F-49DA-88F8-741382D2D44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834476-30BE-4B9B-AA93-93BDEAA39E75}"/>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FA7FFA76-02B5-409E-8439-D126CEAD3910}"/>
              </a:ext>
            </a:extLst>
          </p:cNvPr>
          <p:cNvSpPr>
            <a:spLocks noGrp="1"/>
          </p:cNvSpPr>
          <p:nvPr>
            <p:ph type="sldNum" sz="quarter" idx="4"/>
          </p:nvPr>
        </p:nvSpPr>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4" name="Date Placeholder 3">
            <a:extLst>
              <a:ext uri="{FF2B5EF4-FFF2-40B4-BE49-F238E27FC236}">
                <a16:creationId xmlns:a16="http://schemas.microsoft.com/office/drawing/2014/main" id="{805C8B2F-8C06-4B37-9578-D0A2E24BA1E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0DFDC7-716B-459B-9E8F-A86C7881C89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B0903FB-12F1-49BF-B1CA-9059E821A8B5}"/>
              </a:ext>
            </a:extLst>
          </p:cNvPr>
          <p:cNvSpPr>
            <a:spLocks noGrp="1"/>
          </p:cNvSpPr>
          <p:nvPr>
            <p:ph type="sldNum" sz="quarter" idx="4"/>
          </p:nvPr>
        </p:nvSpPr>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5" name="Date Placeholder 4">
            <a:extLst>
              <a:ext uri="{FF2B5EF4-FFF2-40B4-BE49-F238E27FC236}">
                <a16:creationId xmlns:a16="http://schemas.microsoft.com/office/drawing/2014/main" id="{6611E171-65A8-463F-A3EF-3D7EA6C2202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B253963-4822-4EFB-B6A3-B7FBCA7E5BE0}"/>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BEE70F8D-518B-4119-AE3E-38FD76989932}"/>
              </a:ext>
            </a:extLst>
          </p:cNvPr>
          <p:cNvSpPr>
            <a:spLocks noGrp="1"/>
          </p:cNvSpPr>
          <p:nvPr>
            <p:ph type="sldNum" sz="quarter" idx="4"/>
          </p:nvPr>
        </p:nvSpPr>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6" name="Date Placeholder 5">
            <a:extLst>
              <a:ext uri="{FF2B5EF4-FFF2-40B4-BE49-F238E27FC236}">
                <a16:creationId xmlns:a16="http://schemas.microsoft.com/office/drawing/2014/main" id="{B125F5DC-5CB4-41C8-9479-71E99D2CD40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ED6DB94-D5D7-4A30-8A3B-D89126AF878B}"/>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49A431FD-D521-414A-AA01-381B1E7EC7CB}"/>
              </a:ext>
            </a:extLst>
          </p:cNvPr>
          <p:cNvSpPr>
            <a:spLocks noGrp="1"/>
          </p:cNvSpPr>
          <p:nvPr>
            <p:ph type="sldNum" sz="quarter" idx="4"/>
          </p:nvPr>
        </p:nvSpPr>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6" name="Date Placeholder 5">
            <a:extLst>
              <a:ext uri="{FF2B5EF4-FFF2-40B4-BE49-F238E27FC236}">
                <a16:creationId xmlns:a16="http://schemas.microsoft.com/office/drawing/2014/main" id="{2449D7DD-1FED-490D-B77A-B1DE6020BC0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0FF86E8-23A6-4C14-B20A-ACC9E3314F5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3804A58-3580-47D0-9404-1829BE501707}"/>
              </a:ext>
            </a:extLst>
          </p:cNvPr>
          <p:cNvSpPr>
            <a:spLocks noGrp="1"/>
          </p:cNvSpPr>
          <p:nvPr>
            <p:ph type="sldNum" sz="quarter" idx="4"/>
          </p:nvPr>
        </p:nvSpPr>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6" name="Date Placeholder 5">
            <a:extLst>
              <a:ext uri="{FF2B5EF4-FFF2-40B4-BE49-F238E27FC236}">
                <a16:creationId xmlns:a16="http://schemas.microsoft.com/office/drawing/2014/main" id="{109944F4-8044-4C4C-8582-EAD25559CE46}"/>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1B208C0-2DEE-44B3-80A8-45B5FA07C1D8}"/>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FE8992C0-1819-42ED-AA19-2951F674A63B}"/>
              </a:ext>
            </a:extLst>
          </p:cNvPr>
          <p:cNvSpPr>
            <a:spLocks noGrp="1"/>
          </p:cNvSpPr>
          <p:nvPr>
            <p:ph type="sldNum" sz="quarter" idx="4"/>
          </p:nvPr>
        </p:nvSpPr>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3" name="Date Placeholder 2">
            <a:extLst>
              <a:ext uri="{FF2B5EF4-FFF2-40B4-BE49-F238E27FC236}">
                <a16:creationId xmlns:a16="http://schemas.microsoft.com/office/drawing/2014/main" id="{93C3AC0D-DC0B-4FB2-A980-753548E3001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843DC06-7878-410E-A246-7A196A41592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B0571E0-EAE8-4325-8FD1-F53BD169B545}"/>
              </a:ext>
            </a:extLst>
          </p:cNvPr>
          <p:cNvSpPr>
            <a:spLocks noGrp="1"/>
          </p:cNvSpPr>
          <p:nvPr>
            <p:ph type="sldNum" sz="quarter" idx="4"/>
          </p:nvPr>
        </p:nvSpPr>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3" name="Date Placeholder 2">
            <a:extLst>
              <a:ext uri="{FF2B5EF4-FFF2-40B4-BE49-F238E27FC236}">
                <a16:creationId xmlns:a16="http://schemas.microsoft.com/office/drawing/2014/main" id="{969D2017-1C9B-45C2-B139-1057D3C0A25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DAF79D1-6D42-4D28-BFC6-A481914AC9B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C64A946-C0EA-4BB6-AC94-BA4059066BC4}"/>
              </a:ext>
            </a:extLst>
          </p:cNvPr>
          <p:cNvSpPr>
            <a:spLocks noGrp="1"/>
          </p:cNvSpPr>
          <p:nvPr>
            <p:ph type="sldNum" sz="quarter" idx="4"/>
          </p:nvPr>
        </p:nvSpPr>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4" name="Date Placeholder 3">
            <a:extLst>
              <a:ext uri="{FF2B5EF4-FFF2-40B4-BE49-F238E27FC236}">
                <a16:creationId xmlns:a16="http://schemas.microsoft.com/office/drawing/2014/main" id="{B3F87352-D627-4B36-997C-26D5D786F1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896F61-A81D-44E7-9693-F49A12D39ED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A9D9D07-B873-46FA-A0B3-231EC83C2423}"/>
              </a:ext>
            </a:extLst>
          </p:cNvPr>
          <p:cNvSpPr>
            <a:spLocks noGrp="1"/>
          </p:cNvSpPr>
          <p:nvPr>
            <p:ph type="sldNum" sz="quarter" idx="4"/>
          </p:nvPr>
        </p:nvSpPr>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4" name="Date Placeholder 3">
            <a:extLst>
              <a:ext uri="{FF2B5EF4-FFF2-40B4-BE49-F238E27FC236}">
                <a16:creationId xmlns:a16="http://schemas.microsoft.com/office/drawing/2014/main" id="{B1E09D48-EE59-4AA6-B10F-C476CE0C0B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3FD8EC-F706-4B0E-9D48-51EF0F065D0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2AEAB63-2649-4A65-A236-78FB473663FE}"/>
              </a:ext>
            </a:extLst>
          </p:cNvPr>
          <p:cNvSpPr>
            <a:spLocks noGrp="1"/>
          </p:cNvSpPr>
          <p:nvPr>
            <p:ph type="sldNum" sz="quarter" idx="4"/>
          </p:nvPr>
        </p:nvSpPr>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3" name="Date Placeholder 2">
            <a:extLst>
              <a:ext uri="{FF2B5EF4-FFF2-40B4-BE49-F238E27FC236}">
                <a16:creationId xmlns:a16="http://schemas.microsoft.com/office/drawing/2014/main" id="{5C7FBC74-1F1A-45CF-B2AD-BCCCB50000E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2AE648F-7204-4814-8E1C-E754B4A84CE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F56E47B-57A9-469D-AEA0-A81AEB8F234A}"/>
              </a:ext>
            </a:extLst>
          </p:cNvPr>
          <p:cNvSpPr>
            <a:spLocks noGrp="1"/>
          </p:cNvSpPr>
          <p:nvPr>
            <p:ph type="sldNum" sz="quarter" idx="4"/>
          </p:nvPr>
        </p:nvSpPr>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4" name="Date Placeholder 3">
            <a:extLst>
              <a:ext uri="{FF2B5EF4-FFF2-40B4-BE49-F238E27FC236}">
                <a16:creationId xmlns:a16="http://schemas.microsoft.com/office/drawing/2014/main" id="{3A6E2A48-AC82-45A6-BA43-A97ADCC34A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D94D49-770A-454F-9932-C294B7DE93D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1ED5626-5DAA-4F3E-97DD-35D2A7B7D16E}"/>
              </a:ext>
            </a:extLst>
          </p:cNvPr>
          <p:cNvSpPr>
            <a:spLocks noGrp="1"/>
          </p:cNvSpPr>
          <p:nvPr>
            <p:ph type="sldNum" sz="quarter" idx="4"/>
          </p:nvPr>
        </p:nvSpPr>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4" name="Date Placeholder 3">
            <a:extLst>
              <a:ext uri="{FF2B5EF4-FFF2-40B4-BE49-F238E27FC236}">
                <a16:creationId xmlns:a16="http://schemas.microsoft.com/office/drawing/2014/main" id="{5F18AE8B-1127-4CBE-8E69-878143F824C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7A900F6-7FDF-4231-A4CD-588E3DD8AD9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9FABD74-1D6F-468F-9E9F-1B9F4D8D5C54}"/>
              </a:ext>
            </a:extLst>
          </p:cNvPr>
          <p:cNvSpPr>
            <a:spLocks noGrp="1"/>
          </p:cNvSpPr>
          <p:nvPr>
            <p:ph type="sldNum" sz="quarter" idx="4"/>
          </p:nvPr>
        </p:nvSpPr>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4" name="Date Placeholder 3">
            <a:extLst>
              <a:ext uri="{FF2B5EF4-FFF2-40B4-BE49-F238E27FC236}">
                <a16:creationId xmlns:a16="http://schemas.microsoft.com/office/drawing/2014/main" id="{07FB21FF-84D9-4A86-A5B8-2261028747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9AABB6-1D3E-49CF-8450-978E42B4380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ED142FB-1AD9-43F0-A8F9-A8D1F5E94005}"/>
              </a:ext>
            </a:extLst>
          </p:cNvPr>
          <p:cNvSpPr>
            <a:spLocks noGrp="1"/>
          </p:cNvSpPr>
          <p:nvPr>
            <p:ph type="sldNum" sz="quarter" idx="4"/>
          </p:nvPr>
        </p:nvSpPr>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3" name="Date Placeholder 2">
            <a:extLst>
              <a:ext uri="{FF2B5EF4-FFF2-40B4-BE49-F238E27FC236}">
                <a16:creationId xmlns:a16="http://schemas.microsoft.com/office/drawing/2014/main" id="{12ACB65C-2ECF-42AE-94DD-C83D227228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1D045A2-7DF7-42F2-992E-5EA01553D75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D9F3E1E-7ACC-44D5-B91F-AB0EDFD304AF}"/>
              </a:ext>
            </a:extLst>
          </p:cNvPr>
          <p:cNvSpPr>
            <a:spLocks noGrp="1"/>
          </p:cNvSpPr>
          <p:nvPr>
            <p:ph type="sldNum" sz="quarter" idx="4"/>
          </p:nvPr>
        </p:nvSpPr>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305FB4F5-9FF7-4359-9291-2F54EB82D54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39E05B9-BAEE-429A-A11B-D70A556E503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ABADC9C-73CA-4941-B161-BE7ACAA4D944}"/>
              </a:ext>
            </a:extLst>
          </p:cNvPr>
          <p:cNvSpPr>
            <a:spLocks noGrp="1"/>
          </p:cNvSpPr>
          <p:nvPr>
            <p:ph type="sldNum" sz="quarter" idx="4"/>
          </p:nvPr>
        </p:nvSpPr>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3" name="Date Placeholder 2">
            <a:extLst>
              <a:ext uri="{FF2B5EF4-FFF2-40B4-BE49-F238E27FC236}">
                <a16:creationId xmlns:a16="http://schemas.microsoft.com/office/drawing/2014/main" id="{213C6087-5A1D-4A93-948F-C314176CC4E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D8D7C0F-36B9-4296-9728-2DA26CE6DA0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A4F7DF4-3D29-4609-A036-FFD47B326FF3}"/>
              </a:ext>
            </a:extLst>
          </p:cNvPr>
          <p:cNvSpPr>
            <a:spLocks noGrp="1"/>
          </p:cNvSpPr>
          <p:nvPr>
            <p:ph type="sldNum" sz="quarter" idx="4"/>
          </p:nvPr>
        </p:nvSpPr>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4" name="Date Placeholder 3">
            <a:extLst>
              <a:ext uri="{FF2B5EF4-FFF2-40B4-BE49-F238E27FC236}">
                <a16:creationId xmlns:a16="http://schemas.microsoft.com/office/drawing/2014/main" id="{A38C19B3-1FC9-4FB1-8869-20035B0737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A5BCAB-B6E7-44A0-A22B-0782BEBCBC9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F987FC3-A8FD-4E25-A7B9-A9AB96BDA167}"/>
              </a:ext>
            </a:extLst>
          </p:cNvPr>
          <p:cNvSpPr>
            <a:spLocks noGrp="1"/>
          </p:cNvSpPr>
          <p:nvPr>
            <p:ph type="sldNum" sz="quarter" idx="4"/>
          </p:nvPr>
        </p:nvSpPr>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4" name="Date Placeholder 3">
            <a:extLst>
              <a:ext uri="{FF2B5EF4-FFF2-40B4-BE49-F238E27FC236}">
                <a16:creationId xmlns:a16="http://schemas.microsoft.com/office/drawing/2014/main" id="{8604E00C-403F-4A68-B4F8-599785D561A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9BDD8A-3BC4-4ACC-A6F7-C686C565CC9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004829-B105-49E7-A826-ED1C884BD1E2}"/>
              </a:ext>
            </a:extLst>
          </p:cNvPr>
          <p:cNvSpPr>
            <a:spLocks noGrp="1"/>
          </p:cNvSpPr>
          <p:nvPr>
            <p:ph type="sldNum" sz="quarter" idx="4"/>
          </p:nvPr>
        </p:nvSpPr>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4" name="Date Placeholder 3">
            <a:extLst>
              <a:ext uri="{FF2B5EF4-FFF2-40B4-BE49-F238E27FC236}">
                <a16:creationId xmlns:a16="http://schemas.microsoft.com/office/drawing/2014/main" id="{2CE2652F-EAB6-4BC0-995B-07D311DE852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BB5C8E-920D-495E-BA24-F84ED7023D2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46CAEDE-18FB-4514-8482-2F4B42706A4D}"/>
              </a:ext>
            </a:extLst>
          </p:cNvPr>
          <p:cNvSpPr>
            <a:spLocks noGrp="1"/>
          </p:cNvSpPr>
          <p:nvPr>
            <p:ph type="sldNum" sz="quarter" idx="4"/>
          </p:nvPr>
        </p:nvSpPr>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4" name="Date Placeholder 3">
            <a:extLst>
              <a:ext uri="{FF2B5EF4-FFF2-40B4-BE49-F238E27FC236}">
                <a16:creationId xmlns:a16="http://schemas.microsoft.com/office/drawing/2014/main" id="{C89225B1-BF80-46AD-BCFC-98E8463AF2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AE67A0-A085-4B6E-B080-4787C898EB1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F9008E6-9D4C-4D61-B12F-1E650644E419}"/>
              </a:ext>
            </a:extLst>
          </p:cNvPr>
          <p:cNvSpPr>
            <a:spLocks noGrp="1"/>
          </p:cNvSpPr>
          <p:nvPr>
            <p:ph type="sldNum" sz="quarter" idx="4"/>
          </p:nvPr>
        </p:nvSpPr>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4" name="Date Placeholder 3">
            <a:extLst>
              <a:ext uri="{FF2B5EF4-FFF2-40B4-BE49-F238E27FC236}">
                <a16:creationId xmlns:a16="http://schemas.microsoft.com/office/drawing/2014/main" id="{E963FD73-9D20-4BF9-817A-0F920E8898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AB9292-2090-4BB6-A357-F02E1659B8A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73332A8-044F-4E4E-8F99-4E494D5C6358}"/>
              </a:ext>
            </a:extLst>
          </p:cNvPr>
          <p:cNvSpPr>
            <a:spLocks noGrp="1"/>
          </p:cNvSpPr>
          <p:nvPr>
            <p:ph type="sldNum" sz="quarter" idx="4"/>
          </p:nvPr>
        </p:nvSpPr>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4" name="Date Placeholder 3">
            <a:extLst>
              <a:ext uri="{FF2B5EF4-FFF2-40B4-BE49-F238E27FC236}">
                <a16:creationId xmlns:a16="http://schemas.microsoft.com/office/drawing/2014/main" id="{9BBE23E8-98B3-439C-A072-FFD3171412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173667-52CD-42F2-B6F5-F78A33D2328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E6DDE5B-7527-4DC0-A849-3EE89AB5B0DD}"/>
              </a:ext>
            </a:extLst>
          </p:cNvPr>
          <p:cNvSpPr>
            <a:spLocks noGrp="1"/>
          </p:cNvSpPr>
          <p:nvPr>
            <p:ph type="sldNum" sz="quarter" idx="4"/>
          </p:nvPr>
        </p:nvSpPr>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4" name="Date Placeholder 3">
            <a:extLst>
              <a:ext uri="{FF2B5EF4-FFF2-40B4-BE49-F238E27FC236}">
                <a16:creationId xmlns:a16="http://schemas.microsoft.com/office/drawing/2014/main" id="{0C95645B-924E-46BC-A1AC-C7B8403649B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C08FCF-57A5-49CE-9F9C-1D6CDEEE918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243C062-A4D5-4C65-87B9-90EDA50EF9CA}"/>
              </a:ext>
            </a:extLst>
          </p:cNvPr>
          <p:cNvSpPr>
            <a:spLocks noGrp="1"/>
          </p:cNvSpPr>
          <p:nvPr>
            <p:ph type="sldNum" sz="quarter" idx="4"/>
          </p:nvPr>
        </p:nvSpPr>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4" name="Date Placeholder 3">
            <a:extLst>
              <a:ext uri="{FF2B5EF4-FFF2-40B4-BE49-F238E27FC236}">
                <a16:creationId xmlns:a16="http://schemas.microsoft.com/office/drawing/2014/main" id="{10D40A88-1F6C-4D33-9EFC-2B578A8F5F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C40305-E2D9-4102-A93D-6179B399584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ED384F2-C130-4E41-B47D-46420181E74C}"/>
              </a:ext>
            </a:extLst>
          </p:cNvPr>
          <p:cNvSpPr>
            <a:spLocks noGrp="1"/>
          </p:cNvSpPr>
          <p:nvPr>
            <p:ph type="sldNum" sz="quarter" idx="4"/>
          </p:nvPr>
        </p:nvSpPr>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3" name="Date Placeholder 2">
            <a:extLst>
              <a:ext uri="{FF2B5EF4-FFF2-40B4-BE49-F238E27FC236}">
                <a16:creationId xmlns:a16="http://schemas.microsoft.com/office/drawing/2014/main" id="{8BFAA4FD-A41B-4EBC-8F85-FD1F4E1952B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6B19ACD-FB0B-4A60-8C10-564DA0FE3B8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131B3F8-0FE0-47C1-A90B-4F6137A6807E}"/>
              </a:ext>
            </a:extLst>
          </p:cNvPr>
          <p:cNvSpPr>
            <a:spLocks noGrp="1"/>
          </p:cNvSpPr>
          <p:nvPr>
            <p:ph type="sldNum" sz="quarter" idx="4"/>
          </p:nvPr>
        </p:nvSpPr>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4" name="Date Placeholder 3">
            <a:extLst>
              <a:ext uri="{FF2B5EF4-FFF2-40B4-BE49-F238E27FC236}">
                <a16:creationId xmlns:a16="http://schemas.microsoft.com/office/drawing/2014/main" id="{471E3FF8-D141-428F-9B7B-3208BDA8F9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74C9A1-32FA-4017-87DE-03DB6E93FCC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6919DF3-F73E-41E8-BB29-7FA68A271BF5}"/>
              </a:ext>
            </a:extLst>
          </p:cNvPr>
          <p:cNvSpPr>
            <a:spLocks noGrp="1"/>
          </p:cNvSpPr>
          <p:nvPr>
            <p:ph type="sldNum" sz="quarter" idx="4"/>
          </p:nvPr>
        </p:nvSpPr>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4" name="Date Placeholder 3">
            <a:extLst>
              <a:ext uri="{FF2B5EF4-FFF2-40B4-BE49-F238E27FC236}">
                <a16:creationId xmlns:a16="http://schemas.microsoft.com/office/drawing/2014/main" id="{319D1DFF-94FF-4F6F-B1DB-ED37F5B712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A16B44-E122-40DF-A674-1A255794BC0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770A4A-0545-48EA-9B61-AE8B49FDE819}"/>
              </a:ext>
            </a:extLst>
          </p:cNvPr>
          <p:cNvSpPr>
            <a:spLocks noGrp="1"/>
          </p:cNvSpPr>
          <p:nvPr>
            <p:ph type="sldNum" sz="quarter" idx="4"/>
          </p:nvPr>
        </p:nvSpPr>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3" name="Date Placeholder 2">
            <a:extLst>
              <a:ext uri="{FF2B5EF4-FFF2-40B4-BE49-F238E27FC236}">
                <a16:creationId xmlns:a16="http://schemas.microsoft.com/office/drawing/2014/main" id="{EE691128-DA9E-401C-87FC-F239C3D6F3D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2B0DA1-0191-45B6-B04B-ECD6AA1197D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5367FDB-EB5B-4A94-90F7-E841F48978D9}"/>
              </a:ext>
            </a:extLst>
          </p:cNvPr>
          <p:cNvSpPr>
            <a:spLocks noGrp="1"/>
          </p:cNvSpPr>
          <p:nvPr>
            <p:ph type="sldNum" sz="quarter" idx="4"/>
          </p:nvPr>
        </p:nvSpPr>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4" name="Date Placeholder 3">
            <a:extLst>
              <a:ext uri="{FF2B5EF4-FFF2-40B4-BE49-F238E27FC236}">
                <a16:creationId xmlns:a16="http://schemas.microsoft.com/office/drawing/2014/main" id="{C048E680-8C66-4A5D-B068-DD83F147BE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A28F52-6F54-40B5-94C0-1771220902E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D1A74D0-E999-4019-B603-2278CD7442D9}"/>
              </a:ext>
            </a:extLst>
          </p:cNvPr>
          <p:cNvSpPr>
            <a:spLocks noGrp="1"/>
          </p:cNvSpPr>
          <p:nvPr>
            <p:ph type="sldNum" sz="quarter" idx="4"/>
          </p:nvPr>
        </p:nvSpPr>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4" name="Date Placeholder 3">
            <a:extLst>
              <a:ext uri="{FF2B5EF4-FFF2-40B4-BE49-F238E27FC236}">
                <a16:creationId xmlns:a16="http://schemas.microsoft.com/office/drawing/2014/main" id="{7D98F18D-4284-402B-8102-BF96996B65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35518C-1122-42E7-B3E0-19507E865AC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D90D123-DD76-4533-B7C2-39FBD85AA0BF}"/>
              </a:ext>
            </a:extLst>
          </p:cNvPr>
          <p:cNvSpPr>
            <a:spLocks noGrp="1"/>
          </p:cNvSpPr>
          <p:nvPr>
            <p:ph type="sldNum" sz="quarter" idx="4"/>
          </p:nvPr>
        </p:nvSpPr>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30"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31"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BA4310DE-362F-4314-A168-0E92E76AB38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76AFC41-1F3E-4AA3-93CC-7478D74E0A9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3EEFB3F-50C3-478E-BEC4-5EDA5D44341D}"/>
              </a:ext>
            </a:extLst>
          </p:cNvPr>
          <p:cNvSpPr>
            <a:spLocks noGrp="1"/>
          </p:cNvSpPr>
          <p:nvPr>
            <p:ph type="sldNum" sz="quarter" idx="4"/>
          </p:nvPr>
        </p:nvSpPr>
        <p:spPr/>
        <p:txBody>
          <a:bodyPr/>
          <a:lstStyle/>
          <a:p>
            <a:fld id="{28B83BC3-069B-46AF-A4E6-C99928E1A4FA}" type="slidenum">
              <a:rPr lang="en-US" smtClean="0"/>
              <a:pPr/>
              <a:t>337</a:t>
            </a:fld>
            <a:endParaRPr lang="en-US" dirty="0"/>
          </a:p>
        </p:txBody>
      </p:sp>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4" name="Date Placeholder 3">
            <a:extLst>
              <a:ext uri="{FF2B5EF4-FFF2-40B4-BE49-F238E27FC236}">
                <a16:creationId xmlns:a16="http://schemas.microsoft.com/office/drawing/2014/main" id="{3D80754C-C44E-49BD-8699-8F0A0B92A8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3A2D20-4CA6-4A42-8B0D-0F8982AF16A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3FD65AE-AAA1-4974-9D9B-64119F243390}"/>
              </a:ext>
            </a:extLst>
          </p:cNvPr>
          <p:cNvSpPr>
            <a:spLocks noGrp="1"/>
          </p:cNvSpPr>
          <p:nvPr>
            <p:ph type="sldNum" sz="quarter" idx="4"/>
          </p:nvPr>
        </p:nvSpPr>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4" name="Date Placeholder 3">
            <a:extLst>
              <a:ext uri="{FF2B5EF4-FFF2-40B4-BE49-F238E27FC236}">
                <a16:creationId xmlns:a16="http://schemas.microsoft.com/office/drawing/2014/main" id="{37AEF59A-AAC5-4B6E-9E3D-9B710F0FE04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3C7E45-DD2D-4EFA-9E93-B7B76D13018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8FB7261-BB5F-4AC2-ABCD-F2B9DB43925D}"/>
              </a:ext>
            </a:extLst>
          </p:cNvPr>
          <p:cNvSpPr>
            <a:spLocks noGrp="1"/>
          </p:cNvSpPr>
          <p:nvPr>
            <p:ph type="sldNum" sz="quarter" idx="4"/>
          </p:nvPr>
        </p:nvSpPr>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4" name="Date Placeholder 3">
            <a:extLst>
              <a:ext uri="{FF2B5EF4-FFF2-40B4-BE49-F238E27FC236}">
                <a16:creationId xmlns:a16="http://schemas.microsoft.com/office/drawing/2014/main" id="{D7B7C8F6-9C29-4D9A-A838-91418C339B8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589D065-7BD3-4AFD-8F26-A00D531A3B2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CEBC8F0-3F55-4ADC-999A-AE2FCA927A5F}"/>
              </a:ext>
            </a:extLst>
          </p:cNvPr>
          <p:cNvSpPr>
            <a:spLocks noGrp="1"/>
          </p:cNvSpPr>
          <p:nvPr>
            <p:ph type="sldNum" sz="quarter" idx="4"/>
          </p:nvPr>
        </p:nvSpPr>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4" name="Date Placeholder 3">
            <a:extLst>
              <a:ext uri="{FF2B5EF4-FFF2-40B4-BE49-F238E27FC236}">
                <a16:creationId xmlns:a16="http://schemas.microsoft.com/office/drawing/2014/main" id="{28AE4809-E5C1-4D53-AD9A-420A4A3903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F600CC-726B-4394-8DF9-C5C8A8AED94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EBCCAD3-0651-4ADB-9533-37474E991859}"/>
              </a:ext>
            </a:extLst>
          </p:cNvPr>
          <p:cNvSpPr>
            <a:spLocks noGrp="1"/>
          </p:cNvSpPr>
          <p:nvPr>
            <p:ph type="sldNum" sz="quarter" idx="4"/>
          </p:nvPr>
        </p:nvSpPr>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4" name="Date Placeholder 3">
            <a:extLst>
              <a:ext uri="{FF2B5EF4-FFF2-40B4-BE49-F238E27FC236}">
                <a16:creationId xmlns:a16="http://schemas.microsoft.com/office/drawing/2014/main" id="{8E316739-C518-4695-8BA4-F836DB3830D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C01763-615F-40DD-9263-FE29F046592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AFB404C-511C-4A84-9254-5243149D9E2D}"/>
              </a:ext>
            </a:extLst>
          </p:cNvPr>
          <p:cNvSpPr>
            <a:spLocks noGrp="1"/>
          </p:cNvSpPr>
          <p:nvPr>
            <p:ph type="sldNum" sz="quarter" idx="4"/>
          </p:nvPr>
        </p:nvSpPr>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4"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5"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4FB2F31-D8F3-4F7F-AD65-1B3C93CE00D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B06331D-8F7A-4BED-8C0E-8E9797F0E499}"/>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50CF1E9C-D8E9-4D45-8C31-E5CE9457AE07}"/>
              </a:ext>
            </a:extLst>
          </p:cNvPr>
          <p:cNvSpPr>
            <a:spLocks noGrp="1"/>
          </p:cNvSpPr>
          <p:nvPr>
            <p:ph type="sldNum" sz="quarter" idx="4"/>
          </p:nvPr>
        </p:nvSpPr>
        <p:spPr/>
        <p:txBody>
          <a:bodyPr/>
          <a:lstStyle/>
          <a:p>
            <a:fld id="{28B83BC3-069B-46AF-A4E6-C99928E1A4FA}" type="slidenum">
              <a:rPr lang="en-US" smtClean="0"/>
              <a:pPr/>
              <a:t>342</a:t>
            </a:fld>
            <a:endParaRPr lang="en-US" dirty="0"/>
          </a:p>
        </p:txBody>
      </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8"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9"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284D9E0-042E-4104-B47B-0E1D9110232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C8319F-2012-4996-929D-3760BFF9C462}"/>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4F834B1A-A274-44CD-BD60-1AB17DE1D8B1}"/>
              </a:ext>
            </a:extLst>
          </p:cNvPr>
          <p:cNvSpPr>
            <a:spLocks noGrp="1"/>
          </p:cNvSpPr>
          <p:nvPr>
            <p:ph type="sldNum" sz="quarter" idx="4"/>
          </p:nvPr>
        </p:nvSpPr>
        <p:spPr/>
        <p:txBody>
          <a:bodyPr/>
          <a:lstStyle/>
          <a:p>
            <a:fld id="{28B83BC3-069B-46AF-A4E6-C99928E1A4FA}" type="slidenum">
              <a:rPr lang="en-US" smtClean="0"/>
              <a:pPr/>
              <a:t>343</a:t>
            </a:fld>
            <a:endParaRPr lang="en-US" dirty="0"/>
          </a:p>
        </p:txBody>
      </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3" name="Date Placeholder 2">
            <a:extLst>
              <a:ext uri="{FF2B5EF4-FFF2-40B4-BE49-F238E27FC236}">
                <a16:creationId xmlns:a16="http://schemas.microsoft.com/office/drawing/2014/main" id="{E098372E-81A0-4328-9E49-6CF088E2CF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16BC5B-693A-4B48-ABE7-F2AE4D6B92D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E96E452-D926-42D8-BA4E-2E6F87FD84D8}"/>
              </a:ext>
            </a:extLst>
          </p:cNvPr>
          <p:cNvSpPr>
            <a:spLocks noGrp="1"/>
          </p:cNvSpPr>
          <p:nvPr>
            <p:ph type="sldNum" sz="quarter" idx="4"/>
          </p:nvPr>
        </p:nvSpPr>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4" name="Date Placeholder 3">
            <a:extLst>
              <a:ext uri="{FF2B5EF4-FFF2-40B4-BE49-F238E27FC236}">
                <a16:creationId xmlns:a16="http://schemas.microsoft.com/office/drawing/2014/main" id="{251772CB-D0C5-41B9-8483-492A0E6FA89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23EB3A-03F3-4C14-87A1-68E9F0DCDAB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10C9003-713E-423E-BF18-1FDB3C15C539}"/>
              </a:ext>
            </a:extLst>
          </p:cNvPr>
          <p:cNvSpPr>
            <a:spLocks noGrp="1"/>
          </p:cNvSpPr>
          <p:nvPr>
            <p:ph type="sldNum" sz="quarter" idx="4"/>
          </p:nvPr>
        </p:nvSpPr>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04"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05"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6"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6E60A25-6BB0-43EB-AF93-C3438D4909B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2E141D2-A6E7-4C67-837D-C5D0645E686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8F9BB4C-C0B9-4755-AA34-F4B20A2B0A77}"/>
              </a:ext>
            </a:extLst>
          </p:cNvPr>
          <p:cNvSpPr>
            <a:spLocks noGrp="1"/>
          </p:cNvSpPr>
          <p:nvPr>
            <p:ph type="sldNum" sz="quarter" idx="4"/>
          </p:nvPr>
        </p:nvSpPr>
        <p:spPr/>
        <p:txBody>
          <a:bodyPr/>
          <a:lstStyle/>
          <a:p>
            <a:fld id="{28B83BC3-069B-46AF-A4E6-C99928E1A4FA}" type="slidenum">
              <a:rPr lang="en-US" smtClean="0"/>
              <a:pPr/>
              <a:t>346</a:t>
            </a:fld>
            <a:endParaRPr lang="en-US" dirty="0"/>
          </a:p>
        </p:txBody>
      </p:sp>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4"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4" name="Date Placeholder 3">
            <a:extLst>
              <a:ext uri="{FF2B5EF4-FFF2-40B4-BE49-F238E27FC236}">
                <a16:creationId xmlns:a16="http://schemas.microsoft.com/office/drawing/2014/main" id="{F2B410B0-B938-4C2C-9FA4-204FD0F3072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F886BD7-D46B-413B-A7F2-20DA8EE383C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8180428-0F19-41B9-A1A2-B02A9C1B26EE}"/>
              </a:ext>
            </a:extLst>
          </p:cNvPr>
          <p:cNvSpPr>
            <a:spLocks noGrp="1"/>
          </p:cNvSpPr>
          <p:nvPr>
            <p:ph type="sldNum" sz="quarter" idx="4"/>
          </p:nvPr>
        </p:nvSpPr>
        <p:spPr/>
        <p:txBody>
          <a:bodyPr/>
          <a:lstStyle/>
          <a:p>
            <a:fld id="{28B83BC3-069B-46AF-A4E6-C99928E1A4FA}" type="slidenum">
              <a:rPr lang="en-US" smtClean="0"/>
              <a:pPr/>
              <a:t>347</a:t>
            </a:fld>
            <a:endParaRPr lang="en-US" dirty="0"/>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8"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6A538CB-7699-41F7-8E5A-D74A4ECFB1A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96B8D8-09F8-4D43-AC29-EF25EEA414F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0648005-7656-4369-BAB5-9E0D8575FE8A}"/>
              </a:ext>
            </a:extLst>
          </p:cNvPr>
          <p:cNvSpPr>
            <a:spLocks noGrp="1"/>
          </p:cNvSpPr>
          <p:nvPr>
            <p:ph type="sldNum" sz="quarter" idx="4"/>
          </p:nvPr>
        </p:nvSpPr>
        <p:spPr/>
        <p:txBody>
          <a:bodyPr/>
          <a:lstStyle/>
          <a:p>
            <a:fld id="{28B83BC3-069B-46AF-A4E6-C99928E1A4FA}" type="slidenum">
              <a:rPr lang="en-US" smtClean="0"/>
              <a:pPr/>
              <a:t>348</a:t>
            </a:fld>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4" name="Date Placeholder 3">
            <a:extLst>
              <a:ext uri="{FF2B5EF4-FFF2-40B4-BE49-F238E27FC236}">
                <a16:creationId xmlns:a16="http://schemas.microsoft.com/office/drawing/2014/main" id="{8D18B410-884B-4AC9-9374-961254281D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0EC70C4-440B-47C8-94B5-7449BEDA88C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C37D85F-BF8E-4808-B373-2DBDD895EF2A}"/>
              </a:ext>
            </a:extLst>
          </p:cNvPr>
          <p:cNvSpPr>
            <a:spLocks noGrp="1"/>
          </p:cNvSpPr>
          <p:nvPr>
            <p:ph type="sldNum" sz="quarter" idx="4"/>
          </p:nvPr>
        </p:nvSpPr>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4" name="Date Placeholder 3">
            <a:extLst>
              <a:ext uri="{FF2B5EF4-FFF2-40B4-BE49-F238E27FC236}">
                <a16:creationId xmlns:a16="http://schemas.microsoft.com/office/drawing/2014/main" id="{23869352-78A3-4D70-8D7B-F00186BC85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E569E2D-1A54-4140-BCB9-C138FE93C92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1E48FCD-21FB-4793-8886-A18B5016500C}"/>
              </a:ext>
            </a:extLst>
          </p:cNvPr>
          <p:cNvSpPr>
            <a:spLocks noGrp="1"/>
          </p:cNvSpPr>
          <p:nvPr>
            <p:ph type="sldNum" sz="quarter" idx="4"/>
          </p:nvPr>
        </p:nvSpPr>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4" name="Date Placeholder 3">
            <a:extLst>
              <a:ext uri="{FF2B5EF4-FFF2-40B4-BE49-F238E27FC236}">
                <a16:creationId xmlns:a16="http://schemas.microsoft.com/office/drawing/2014/main" id="{5BC36882-F308-47CD-B629-FF452C57E1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BFCAF1-A969-433B-BE7C-8FDCAFEA4FD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5FD3800-2974-414B-A9EC-6394F6B5A7A8}"/>
              </a:ext>
            </a:extLst>
          </p:cNvPr>
          <p:cNvSpPr>
            <a:spLocks noGrp="1"/>
          </p:cNvSpPr>
          <p:nvPr>
            <p:ph type="sldNum" sz="quarter" idx="4"/>
          </p:nvPr>
        </p:nvSpPr>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4" name="Date Placeholder 3">
            <a:extLst>
              <a:ext uri="{FF2B5EF4-FFF2-40B4-BE49-F238E27FC236}">
                <a16:creationId xmlns:a16="http://schemas.microsoft.com/office/drawing/2014/main" id="{3A9A7648-2970-45CF-B7CB-9041F62B5D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40299B-3856-4D1D-A9A2-C46E63D163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CA3BB5E-C79C-4AAE-AF9E-2D291430905C}"/>
              </a:ext>
            </a:extLst>
          </p:cNvPr>
          <p:cNvSpPr>
            <a:spLocks noGrp="1"/>
          </p:cNvSpPr>
          <p:nvPr>
            <p:ph type="sldNum" sz="quarter" idx="4"/>
          </p:nvPr>
        </p:nvSpPr>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5" name="Date Placeholder 4">
            <a:extLst>
              <a:ext uri="{FF2B5EF4-FFF2-40B4-BE49-F238E27FC236}">
                <a16:creationId xmlns:a16="http://schemas.microsoft.com/office/drawing/2014/main" id="{43D5EFDB-A94E-4CBB-9C30-245053AE816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238BD30-3FA9-4A5F-8197-4ECB4C884B51}"/>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3B33357-5CAA-41F2-8BB0-83F70CA331B7}"/>
              </a:ext>
            </a:extLst>
          </p:cNvPr>
          <p:cNvSpPr>
            <a:spLocks noGrp="1"/>
          </p:cNvSpPr>
          <p:nvPr>
            <p:ph type="sldNum" sz="quarter" idx="4"/>
          </p:nvPr>
        </p:nvSpPr>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4" name="Date Placeholder 3">
            <a:extLst>
              <a:ext uri="{FF2B5EF4-FFF2-40B4-BE49-F238E27FC236}">
                <a16:creationId xmlns:a16="http://schemas.microsoft.com/office/drawing/2014/main" id="{515869EB-67FB-454B-8BD2-16A048D94D1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E7D3B6-69F6-4F60-B7A4-67DC1F72CCE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75590F3-0168-495C-8D6B-75B05BFA5B60}"/>
              </a:ext>
            </a:extLst>
          </p:cNvPr>
          <p:cNvSpPr>
            <a:spLocks noGrp="1"/>
          </p:cNvSpPr>
          <p:nvPr>
            <p:ph type="sldNum" sz="quarter" idx="4"/>
          </p:nvPr>
        </p:nvSpPr>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4" name="Date Placeholder 3">
            <a:extLst>
              <a:ext uri="{FF2B5EF4-FFF2-40B4-BE49-F238E27FC236}">
                <a16:creationId xmlns:a16="http://schemas.microsoft.com/office/drawing/2014/main" id="{BA9AC3D3-4FDC-4677-BF4F-A339289B5F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598129-BC88-4CFF-8013-C79751170E0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613F114-0D2F-4A48-A68E-28B1A18EB34F}"/>
              </a:ext>
            </a:extLst>
          </p:cNvPr>
          <p:cNvSpPr>
            <a:spLocks noGrp="1"/>
          </p:cNvSpPr>
          <p:nvPr>
            <p:ph type="sldNum" sz="quarter" idx="4"/>
          </p:nvPr>
        </p:nvSpPr>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447FD57-4C38-4242-9FE3-8219FCBDCF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A9B29F-710C-49A9-922A-7A19EAEEE4D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AA16C89-6B43-4FAB-B08A-B416185F65BF}"/>
              </a:ext>
            </a:extLst>
          </p:cNvPr>
          <p:cNvSpPr>
            <a:spLocks noGrp="1"/>
          </p:cNvSpPr>
          <p:nvPr>
            <p:ph type="sldNum" sz="quarter" idx="4"/>
          </p:nvPr>
        </p:nvSpPr>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6486B139-3EF1-4D4D-882E-CE42686FB7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266BFE-C462-410F-BADA-8B4F5588459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46D5C7C-38A4-45D8-ADE8-525CB96547B7}"/>
              </a:ext>
            </a:extLst>
          </p:cNvPr>
          <p:cNvSpPr>
            <a:spLocks noGrp="1"/>
          </p:cNvSpPr>
          <p:nvPr>
            <p:ph type="sldNum" sz="quarter" idx="4"/>
          </p:nvPr>
        </p:nvSpPr>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
        <p:nvSpPr>
          <p:cNvPr id="4" name="Date Placeholder 3">
            <a:extLst>
              <a:ext uri="{FF2B5EF4-FFF2-40B4-BE49-F238E27FC236}">
                <a16:creationId xmlns:a16="http://schemas.microsoft.com/office/drawing/2014/main" id="{5F966ED5-F1B5-4F3F-BD5A-281CBC1F30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41E35A-9B47-4937-BD7F-E4F208A194B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B5272A8-50E6-4061-9DD9-1D7880EB22E2}"/>
              </a:ext>
            </a:extLst>
          </p:cNvPr>
          <p:cNvSpPr>
            <a:spLocks noGrp="1"/>
          </p:cNvSpPr>
          <p:nvPr>
            <p:ph type="sldNum" sz="quarter" idx="4"/>
          </p:nvPr>
        </p:nvSpPr>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
        <p:nvSpPr>
          <p:cNvPr id="5" name="Date Placeholder 4">
            <a:extLst>
              <a:ext uri="{FF2B5EF4-FFF2-40B4-BE49-F238E27FC236}">
                <a16:creationId xmlns:a16="http://schemas.microsoft.com/office/drawing/2014/main" id="{C9DD2650-D317-4F6F-AB2C-3A763B478C2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EEB7544-E69B-4408-8F23-E43C200E981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CDF9DF7-CA1E-40CD-B547-971924E2A45C}"/>
              </a:ext>
            </a:extLst>
          </p:cNvPr>
          <p:cNvSpPr>
            <a:spLocks noGrp="1"/>
          </p:cNvSpPr>
          <p:nvPr>
            <p:ph type="sldNum" sz="quarter" idx="4"/>
          </p:nvPr>
        </p:nvSpPr>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3" name="Date Placeholder 2">
            <a:extLst>
              <a:ext uri="{FF2B5EF4-FFF2-40B4-BE49-F238E27FC236}">
                <a16:creationId xmlns:a16="http://schemas.microsoft.com/office/drawing/2014/main" id="{2EDC82D7-9A7D-4F9B-8FFB-BDEE3AA69C1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CA7C7D7-3DEF-4950-83F2-118C4CB8C12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3A41DCD-EFFB-4CC9-97D2-A7F88E133552}"/>
              </a:ext>
            </a:extLst>
          </p:cNvPr>
          <p:cNvSpPr>
            <a:spLocks noGrp="1"/>
          </p:cNvSpPr>
          <p:nvPr>
            <p:ph type="sldNum" sz="quarter" idx="4"/>
          </p:nvPr>
        </p:nvSpPr>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4" name="Date Placeholder 3">
            <a:extLst>
              <a:ext uri="{FF2B5EF4-FFF2-40B4-BE49-F238E27FC236}">
                <a16:creationId xmlns:a16="http://schemas.microsoft.com/office/drawing/2014/main" id="{06FA72C4-B621-4D98-8ECC-2D9DE485DE3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BB646B6-32D6-434D-B995-AB8A0EF3197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9F1F19B-981F-409A-A55D-1F6F885C27EF}"/>
              </a:ext>
            </a:extLst>
          </p:cNvPr>
          <p:cNvSpPr>
            <a:spLocks noGrp="1"/>
          </p:cNvSpPr>
          <p:nvPr>
            <p:ph type="sldNum" sz="quarter" idx="4"/>
          </p:nvPr>
        </p:nvSpPr>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4" name="Date Placeholder 3">
            <a:extLst>
              <a:ext uri="{FF2B5EF4-FFF2-40B4-BE49-F238E27FC236}">
                <a16:creationId xmlns:a16="http://schemas.microsoft.com/office/drawing/2014/main" id="{3FD6A44C-30E9-4091-9DEF-C14C1453E2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EF5F4E2-4FB2-4EF9-8101-1D35B81381B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C3CCC51-02C8-4E90-8DE4-110855EF3A80}"/>
              </a:ext>
            </a:extLst>
          </p:cNvPr>
          <p:cNvSpPr>
            <a:spLocks noGrp="1"/>
          </p:cNvSpPr>
          <p:nvPr>
            <p:ph type="sldNum" sz="quarter" idx="4"/>
          </p:nvPr>
        </p:nvSpPr>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EAC2A5A-A4CE-4340-96F0-F09504E737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E9DE9E-28CF-4D94-B089-4E81333375F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7218125-EF62-4B16-9C7D-6625BDA5DDDA}"/>
              </a:ext>
            </a:extLst>
          </p:cNvPr>
          <p:cNvSpPr>
            <a:spLocks noGrp="1"/>
          </p:cNvSpPr>
          <p:nvPr>
            <p:ph type="sldNum" sz="quarter" idx="4"/>
          </p:nvPr>
        </p:nvSpPr>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4" name="Date Placeholder 3">
            <a:extLst>
              <a:ext uri="{FF2B5EF4-FFF2-40B4-BE49-F238E27FC236}">
                <a16:creationId xmlns:a16="http://schemas.microsoft.com/office/drawing/2014/main" id="{C072B551-BCE5-41B0-B888-D5C584F5C50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519CB8-6675-453E-9A1C-56D26C9EF2B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1878FB2-2400-4985-8586-1126E127205C}"/>
              </a:ext>
            </a:extLst>
          </p:cNvPr>
          <p:cNvSpPr>
            <a:spLocks noGrp="1"/>
          </p:cNvSpPr>
          <p:nvPr>
            <p:ph type="sldNum" sz="quarter" idx="4"/>
          </p:nvPr>
        </p:nvSpPr>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3" name="Date Placeholder 2">
            <a:extLst>
              <a:ext uri="{FF2B5EF4-FFF2-40B4-BE49-F238E27FC236}">
                <a16:creationId xmlns:a16="http://schemas.microsoft.com/office/drawing/2014/main" id="{6160A012-3B8A-4A5A-9777-2BD5E990856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DDF66D8-DFF8-403C-964E-8AA40EDC7C2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99D0119-174D-42A1-B864-4CB9CE2B87A4}"/>
              </a:ext>
            </a:extLst>
          </p:cNvPr>
          <p:cNvSpPr>
            <a:spLocks noGrp="1"/>
          </p:cNvSpPr>
          <p:nvPr>
            <p:ph type="sldNum" sz="quarter" idx="4"/>
          </p:nvPr>
        </p:nvSpPr>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31A61595-BFA7-4FCF-8D58-D4E1DF43ADA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D4C27B-40B1-47FC-810D-6684C97968C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61427C3-C809-4002-9DBA-0A7B1747C714}"/>
              </a:ext>
            </a:extLst>
          </p:cNvPr>
          <p:cNvSpPr>
            <a:spLocks noGrp="1"/>
          </p:cNvSpPr>
          <p:nvPr>
            <p:ph type="sldNum" sz="quarter" idx="4"/>
          </p:nvPr>
        </p:nvSpPr>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C69F63C-B8D4-43D6-B7A1-B76D3B44BF78}"/>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36313105-2282-4AD4-AD79-1EE5CDAA9955}"/>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4CA532C1-1BA9-4534-883E-D3609B4FFF90}"/>
              </a:ext>
            </a:extLst>
          </p:cNvPr>
          <p:cNvSpPr>
            <a:spLocks noGrp="1"/>
          </p:cNvSpPr>
          <p:nvPr>
            <p:ph type="sldNum" sz="quarter" idx="4"/>
          </p:nvPr>
        </p:nvSpPr>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
        <p:nvSpPr>
          <p:cNvPr id="4" name="Date Placeholder 3">
            <a:extLst>
              <a:ext uri="{FF2B5EF4-FFF2-40B4-BE49-F238E27FC236}">
                <a16:creationId xmlns:a16="http://schemas.microsoft.com/office/drawing/2014/main" id="{9F178EA4-644A-4014-94B5-719E0AD444CC}"/>
              </a:ext>
            </a:extLst>
          </p:cNvPr>
          <p:cNvSpPr>
            <a:spLocks noGrp="1"/>
          </p:cNvSpPr>
          <p:nvPr>
            <p:ph type="dt" sz="half" idx="2"/>
          </p:nvPr>
        </p:nvSpPr>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2BECA71C-E508-4E5F-AB56-EC533A78DB7D}"/>
              </a:ext>
            </a:extLst>
          </p:cNvPr>
          <p:cNvSpPr>
            <a:spLocks noGrp="1"/>
          </p:cNvSpPr>
          <p:nvPr>
            <p:ph type="ftr" sz="quarter" idx="3"/>
          </p:nvPr>
        </p:nvSpPr>
        <p:spPr/>
        <p:txBody>
          <a:bodyPr/>
          <a:lstStyle/>
          <a:p>
            <a:r>
              <a:rPr lang="en-US"/>
              <a:t>© American B&amp;T University</a:t>
            </a:r>
            <a:endParaRPr lang="en-US" dirty="0"/>
          </a:p>
        </p:txBody>
      </p:sp>
      <p:sp>
        <p:nvSpPr>
          <p:cNvPr id="22" name="Slide Number Placeholder 21">
            <a:extLst>
              <a:ext uri="{FF2B5EF4-FFF2-40B4-BE49-F238E27FC236}">
                <a16:creationId xmlns:a16="http://schemas.microsoft.com/office/drawing/2014/main" id="{4FFA6A4A-749D-459D-B4C4-4EDA3FAF956B}"/>
              </a:ext>
            </a:extLst>
          </p:cNvPr>
          <p:cNvSpPr>
            <a:spLocks noGrp="1"/>
          </p:cNvSpPr>
          <p:nvPr>
            <p:ph type="sldNum" sz="quarter" idx="4"/>
          </p:nvPr>
        </p:nvSpPr>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4" name="Date Placeholder 3">
            <a:extLst>
              <a:ext uri="{FF2B5EF4-FFF2-40B4-BE49-F238E27FC236}">
                <a16:creationId xmlns:a16="http://schemas.microsoft.com/office/drawing/2014/main" id="{B5283A30-30FD-45F8-AE85-31CB3A489B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CB9E72-ADBC-4FF1-814B-B2C81CAB7FE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7B9A0E9-24F4-4671-A7DC-35B9C2CAC6C4}"/>
              </a:ext>
            </a:extLst>
          </p:cNvPr>
          <p:cNvSpPr>
            <a:spLocks noGrp="1"/>
          </p:cNvSpPr>
          <p:nvPr>
            <p:ph type="sldNum" sz="quarter" idx="4"/>
          </p:nvPr>
        </p:nvSpPr>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4" name="Date Placeholder 3">
            <a:extLst>
              <a:ext uri="{FF2B5EF4-FFF2-40B4-BE49-F238E27FC236}">
                <a16:creationId xmlns:a16="http://schemas.microsoft.com/office/drawing/2014/main" id="{EF240307-BB59-4082-80F9-FAC4D24376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7DDF49-CC67-48CD-8E18-E80C01402B0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B0A5D41-0F5D-4204-82D3-2A178EC52300}"/>
              </a:ext>
            </a:extLst>
          </p:cNvPr>
          <p:cNvSpPr>
            <a:spLocks noGrp="1"/>
          </p:cNvSpPr>
          <p:nvPr>
            <p:ph type="sldNum" sz="quarter" idx="4"/>
          </p:nvPr>
        </p:nvSpPr>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6A37649-863B-4322-B4B3-DF2759FDAEC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AF69A83-09F5-4F5C-911C-161DC270326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57CF29F-D019-4DEA-8ACC-12526D712425}"/>
              </a:ext>
            </a:extLst>
          </p:cNvPr>
          <p:cNvSpPr>
            <a:spLocks noGrp="1"/>
          </p:cNvSpPr>
          <p:nvPr>
            <p:ph type="sldNum" sz="quarter" idx="4"/>
          </p:nvPr>
        </p:nvSpPr>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4" name="Date Placeholder 3">
            <a:extLst>
              <a:ext uri="{FF2B5EF4-FFF2-40B4-BE49-F238E27FC236}">
                <a16:creationId xmlns:a16="http://schemas.microsoft.com/office/drawing/2014/main" id="{CA1D11A8-2CF8-40F2-B4D6-B572D506770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BF40E2C-11B6-4FC0-85A5-E7FD86C004E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75F1A21-6D52-406E-AE8F-81F339288709}"/>
              </a:ext>
            </a:extLst>
          </p:cNvPr>
          <p:cNvSpPr>
            <a:spLocks noGrp="1"/>
          </p:cNvSpPr>
          <p:nvPr>
            <p:ph type="sldNum" sz="quarter" idx="4"/>
          </p:nvPr>
        </p:nvSpPr>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4" name="Date Placeholder 3">
            <a:extLst>
              <a:ext uri="{FF2B5EF4-FFF2-40B4-BE49-F238E27FC236}">
                <a16:creationId xmlns:a16="http://schemas.microsoft.com/office/drawing/2014/main" id="{AD253A2B-ADE9-421E-AFA4-CA504B514F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1B9004-1D05-4888-A0A9-8EB5CB0A4C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C824FE8-4A79-4E21-B4E9-BF19A2D8D04B}"/>
              </a:ext>
            </a:extLst>
          </p:cNvPr>
          <p:cNvSpPr>
            <a:spLocks noGrp="1"/>
          </p:cNvSpPr>
          <p:nvPr>
            <p:ph type="sldNum" sz="quarter" idx="4"/>
          </p:nvPr>
        </p:nvSpPr>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
        <p:nvSpPr>
          <p:cNvPr id="3" name="Date Placeholder 2">
            <a:extLst>
              <a:ext uri="{FF2B5EF4-FFF2-40B4-BE49-F238E27FC236}">
                <a16:creationId xmlns:a16="http://schemas.microsoft.com/office/drawing/2014/main" id="{B995A7E7-DAC2-4613-928E-F4F300B787E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BAD75B2-8769-4578-BD11-E26EC757C85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5852481-0A77-430F-8809-77AB032C9AAE}"/>
              </a:ext>
            </a:extLst>
          </p:cNvPr>
          <p:cNvSpPr>
            <a:spLocks noGrp="1"/>
          </p:cNvSpPr>
          <p:nvPr>
            <p:ph type="sldNum" sz="quarter" idx="4"/>
          </p:nvPr>
        </p:nvSpPr>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3" name="Date Placeholder 2">
            <a:extLst>
              <a:ext uri="{FF2B5EF4-FFF2-40B4-BE49-F238E27FC236}">
                <a16:creationId xmlns:a16="http://schemas.microsoft.com/office/drawing/2014/main" id="{E948635C-605A-4576-86FC-7846B8A03F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DA37C9-2A6F-4604-B94C-B0727CB3013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1E67FDA-4D8A-4834-BB9D-16A9D10FBFAA}"/>
              </a:ext>
            </a:extLst>
          </p:cNvPr>
          <p:cNvSpPr>
            <a:spLocks noGrp="1"/>
          </p:cNvSpPr>
          <p:nvPr>
            <p:ph type="sldNum" sz="quarter" idx="4"/>
          </p:nvPr>
        </p:nvSpPr>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4" name="Date Placeholder 3">
            <a:extLst>
              <a:ext uri="{FF2B5EF4-FFF2-40B4-BE49-F238E27FC236}">
                <a16:creationId xmlns:a16="http://schemas.microsoft.com/office/drawing/2014/main" id="{6BD92227-27EC-459C-8306-63BEC5CF81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84CD8C-B63A-46FB-92A3-6E17789BE24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C1DBFFC-B17D-450D-A71D-38AE6A4BE2D3}"/>
              </a:ext>
            </a:extLst>
          </p:cNvPr>
          <p:cNvSpPr>
            <a:spLocks noGrp="1"/>
          </p:cNvSpPr>
          <p:nvPr>
            <p:ph type="sldNum" sz="quarter" idx="4"/>
          </p:nvPr>
        </p:nvSpPr>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4" name="Date Placeholder 3">
            <a:extLst>
              <a:ext uri="{FF2B5EF4-FFF2-40B4-BE49-F238E27FC236}">
                <a16:creationId xmlns:a16="http://schemas.microsoft.com/office/drawing/2014/main" id="{7B25FF88-E54F-41E8-93FA-17622BE8B4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FDE30D-21D0-46CB-9B2E-9FE6E480ACC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F338A4D-9CCB-453A-9561-F82A77DE29C8}"/>
              </a:ext>
            </a:extLst>
          </p:cNvPr>
          <p:cNvSpPr>
            <a:spLocks noGrp="1"/>
          </p:cNvSpPr>
          <p:nvPr>
            <p:ph type="sldNum" sz="quarter" idx="4"/>
          </p:nvPr>
        </p:nvSpPr>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926A834A-C392-4804-BE11-4CDE2EAA97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998BC7-D568-4654-A896-8BC4398DC03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12199F4-B823-47E1-A468-2FA6F0C4B56F}"/>
              </a:ext>
            </a:extLst>
          </p:cNvPr>
          <p:cNvSpPr>
            <a:spLocks noGrp="1"/>
          </p:cNvSpPr>
          <p:nvPr>
            <p:ph type="sldNum" sz="quarter" idx="4"/>
          </p:nvPr>
        </p:nvSpPr>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4369284-4E3F-4E38-A9AD-6E81B0AEE4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6C9342-0723-4DDF-B631-23875569E28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4D22905-D233-49C9-8DCA-0DD9F24DB273}"/>
              </a:ext>
            </a:extLst>
          </p:cNvPr>
          <p:cNvSpPr>
            <a:spLocks noGrp="1"/>
          </p:cNvSpPr>
          <p:nvPr>
            <p:ph type="sldNum" sz="quarter" idx="4"/>
          </p:nvPr>
        </p:nvSpPr>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A5AA6D83-5B11-4057-AB24-735D37A17B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DF32E1-97DD-4636-82F4-53B26F23835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172D0B6-137F-47BE-972C-B27A50F06626}"/>
              </a:ext>
            </a:extLst>
          </p:cNvPr>
          <p:cNvSpPr>
            <a:spLocks noGrp="1"/>
          </p:cNvSpPr>
          <p:nvPr>
            <p:ph type="sldNum" sz="quarter" idx="4"/>
          </p:nvPr>
        </p:nvSpPr>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4" name="Date Placeholder 3">
            <a:extLst>
              <a:ext uri="{FF2B5EF4-FFF2-40B4-BE49-F238E27FC236}">
                <a16:creationId xmlns:a16="http://schemas.microsoft.com/office/drawing/2014/main" id="{C6CD4322-78BA-45B2-9319-272C7F9DB3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2795B8-0002-4093-93A8-24419380B70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D2930E5-0ED0-487D-BDEF-F70B99CFB3C0}"/>
              </a:ext>
            </a:extLst>
          </p:cNvPr>
          <p:cNvSpPr>
            <a:spLocks noGrp="1"/>
          </p:cNvSpPr>
          <p:nvPr>
            <p:ph type="sldNum" sz="quarter" idx="4"/>
          </p:nvPr>
        </p:nvSpPr>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4" name="Date Placeholder 3">
            <a:extLst>
              <a:ext uri="{FF2B5EF4-FFF2-40B4-BE49-F238E27FC236}">
                <a16:creationId xmlns:a16="http://schemas.microsoft.com/office/drawing/2014/main" id="{8C3DD13E-8659-43FA-BCFD-A3BE2B03EC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B70511-8580-40AC-A5C3-AFDA182213D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FCF7D8A-99B4-40FA-83FA-F9C3A5E4DDFE}"/>
              </a:ext>
            </a:extLst>
          </p:cNvPr>
          <p:cNvSpPr>
            <a:spLocks noGrp="1"/>
          </p:cNvSpPr>
          <p:nvPr>
            <p:ph type="sldNum" sz="quarter" idx="4"/>
          </p:nvPr>
        </p:nvSpPr>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4" name="Date Placeholder 3">
            <a:extLst>
              <a:ext uri="{FF2B5EF4-FFF2-40B4-BE49-F238E27FC236}">
                <a16:creationId xmlns:a16="http://schemas.microsoft.com/office/drawing/2014/main" id="{2CD97CF1-C72C-4C32-A19A-98C4692AE58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18E0C8D-0CFA-4A08-8EA1-0C401B71BDA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7A5298C-A085-4D31-8108-E355A64E199D}"/>
              </a:ext>
            </a:extLst>
          </p:cNvPr>
          <p:cNvSpPr>
            <a:spLocks noGrp="1"/>
          </p:cNvSpPr>
          <p:nvPr>
            <p:ph type="sldNum" sz="quarter" idx="4"/>
          </p:nvPr>
        </p:nvSpPr>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4" name="Date Placeholder 3">
            <a:extLst>
              <a:ext uri="{FF2B5EF4-FFF2-40B4-BE49-F238E27FC236}">
                <a16:creationId xmlns:a16="http://schemas.microsoft.com/office/drawing/2014/main" id="{90034E91-AA17-4C7E-BAAF-51B1C54ABF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308B67-8A12-4670-8328-B0FC41248CC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0707AE8-B4A4-4999-9FB1-298F64F3839F}"/>
              </a:ext>
            </a:extLst>
          </p:cNvPr>
          <p:cNvSpPr>
            <a:spLocks noGrp="1"/>
          </p:cNvSpPr>
          <p:nvPr>
            <p:ph type="sldNum" sz="quarter" idx="4"/>
          </p:nvPr>
        </p:nvSpPr>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
        <p:nvSpPr>
          <p:cNvPr id="4" name="Date Placeholder 3">
            <a:extLst>
              <a:ext uri="{FF2B5EF4-FFF2-40B4-BE49-F238E27FC236}">
                <a16:creationId xmlns:a16="http://schemas.microsoft.com/office/drawing/2014/main" id="{2B060A09-7242-4F57-9E2C-4DD7013B14A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9899676-99E9-4DCC-9485-6E4AB7DF2C3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E1452025-A213-42A8-AD9C-C098C0D74BDD}"/>
              </a:ext>
            </a:extLst>
          </p:cNvPr>
          <p:cNvSpPr>
            <a:spLocks noGrp="1"/>
          </p:cNvSpPr>
          <p:nvPr>
            <p:ph type="sldNum" sz="quarter" idx="4"/>
          </p:nvPr>
        </p:nvSpPr>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
        <p:nvSpPr>
          <p:cNvPr id="4" name="Date Placeholder 3">
            <a:extLst>
              <a:ext uri="{FF2B5EF4-FFF2-40B4-BE49-F238E27FC236}">
                <a16:creationId xmlns:a16="http://schemas.microsoft.com/office/drawing/2014/main" id="{0024C4A8-598A-472E-A80D-C41BBA1D6B9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EF2D666-1D43-4D47-843D-9A2839624860}"/>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0D5F9AA-606C-48D7-B13C-B23D7A130487}"/>
              </a:ext>
            </a:extLst>
          </p:cNvPr>
          <p:cNvSpPr>
            <a:spLocks noGrp="1"/>
          </p:cNvSpPr>
          <p:nvPr>
            <p:ph type="sldNum" sz="quarter" idx="4"/>
          </p:nvPr>
        </p:nvSpPr>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
        <p:nvSpPr>
          <p:cNvPr id="4" name="Date Placeholder 3">
            <a:extLst>
              <a:ext uri="{FF2B5EF4-FFF2-40B4-BE49-F238E27FC236}">
                <a16:creationId xmlns:a16="http://schemas.microsoft.com/office/drawing/2014/main" id="{90E6E651-EB77-4CD5-9961-9A5BC2060E8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FDA38A-87C2-48AE-84FF-F681F37E68F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B7EB5741-6FF3-410B-B284-97C0F97B8DD1}"/>
              </a:ext>
            </a:extLst>
          </p:cNvPr>
          <p:cNvSpPr>
            <a:spLocks noGrp="1"/>
          </p:cNvSpPr>
          <p:nvPr>
            <p:ph type="sldNum" sz="quarter" idx="4"/>
          </p:nvPr>
        </p:nvSpPr>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3" name="Date Placeholder 2">
            <a:extLst>
              <a:ext uri="{FF2B5EF4-FFF2-40B4-BE49-F238E27FC236}">
                <a16:creationId xmlns:a16="http://schemas.microsoft.com/office/drawing/2014/main" id="{8AF07D4B-239A-4607-BBFC-D2030EC1DD9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2B2519A-82EA-498A-8669-3277C5C6D9C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BF1AE7D-B2E5-4B82-B3C8-824560EC2EFF}"/>
              </a:ext>
            </a:extLst>
          </p:cNvPr>
          <p:cNvSpPr>
            <a:spLocks noGrp="1"/>
          </p:cNvSpPr>
          <p:nvPr>
            <p:ph type="sldNum" sz="quarter" idx="4"/>
          </p:nvPr>
        </p:nvSpPr>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2A8DAF7E-1711-426F-BC97-B4EE0489ED0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2425595-3FD4-4310-8010-A28A0A1CDA24}"/>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D536DA64-D0BF-441C-9C7C-DAFBFDAFA646}"/>
              </a:ext>
            </a:extLst>
          </p:cNvPr>
          <p:cNvSpPr>
            <a:spLocks noGrp="1"/>
          </p:cNvSpPr>
          <p:nvPr>
            <p:ph type="sldNum" sz="quarter" idx="4"/>
          </p:nvPr>
        </p:nvSpPr>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3" name="Date Placeholder 2">
            <a:extLst>
              <a:ext uri="{FF2B5EF4-FFF2-40B4-BE49-F238E27FC236}">
                <a16:creationId xmlns:a16="http://schemas.microsoft.com/office/drawing/2014/main" id="{436BF6D4-43F0-465C-9CAD-6F63042AA41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7BF4BD6-3CD5-4D00-9E0E-FA88EA3CC1E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FFDD716-8629-40DD-9508-8CC4A19E5ADD}"/>
              </a:ext>
            </a:extLst>
          </p:cNvPr>
          <p:cNvSpPr>
            <a:spLocks noGrp="1"/>
          </p:cNvSpPr>
          <p:nvPr>
            <p:ph type="sldNum" sz="quarter" idx="4"/>
          </p:nvPr>
        </p:nvSpPr>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4" name="Date Placeholder 3">
            <a:extLst>
              <a:ext uri="{FF2B5EF4-FFF2-40B4-BE49-F238E27FC236}">
                <a16:creationId xmlns:a16="http://schemas.microsoft.com/office/drawing/2014/main" id="{41BE08FD-5187-4A5E-A506-EB28807B32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60B1AD-8BC1-4F99-89AC-08F64095E7A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F927F85-42EA-4B90-AD12-135F80984AC2}"/>
              </a:ext>
            </a:extLst>
          </p:cNvPr>
          <p:cNvSpPr>
            <a:spLocks noGrp="1"/>
          </p:cNvSpPr>
          <p:nvPr>
            <p:ph type="sldNum" sz="quarter" idx="4"/>
          </p:nvPr>
        </p:nvSpPr>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4" name="Date Placeholder 3">
            <a:extLst>
              <a:ext uri="{FF2B5EF4-FFF2-40B4-BE49-F238E27FC236}">
                <a16:creationId xmlns:a16="http://schemas.microsoft.com/office/drawing/2014/main" id="{8104E7B7-FA24-49DB-BF90-756209E2849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8D5CCD-2AB4-46E8-9CF3-528878F01BA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EA8D767-1749-42A8-9460-602F513DA7B1}"/>
              </a:ext>
            </a:extLst>
          </p:cNvPr>
          <p:cNvSpPr>
            <a:spLocks noGrp="1"/>
          </p:cNvSpPr>
          <p:nvPr>
            <p:ph type="sldNum" sz="quarter" idx="4"/>
          </p:nvPr>
        </p:nvSpPr>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DEFCA1B-FC3A-47AE-B3F9-84F83AAB91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B8CB8B-91CD-42C3-ACEE-1327F9789C8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7D6A885-DDBB-47DE-9B77-46E2C44FCBB1}"/>
              </a:ext>
            </a:extLst>
          </p:cNvPr>
          <p:cNvSpPr>
            <a:spLocks noGrp="1"/>
          </p:cNvSpPr>
          <p:nvPr>
            <p:ph type="sldNum" sz="quarter" idx="4"/>
          </p:nvPr>
        </p:nvSpPr>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4" name="Date Placeholder 3">
            <a:extLst>
              <a:ext uri="{FF2B5EF4-FFF2-40B4-BE49-F238E27FC236}">
                <a16:creationId xmlns:a16="http://schemas.microsoft.com/office/drawing/2014/main" id="{B4CC948C-8951-4146-82CB-F60D7CF6D3A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6BF35C-8A91-4DAB-9ACB-7FD1BB9672D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0064AE8-A732-4FAC-A600-BFDE446E4391}"/>
              </a:ext>
            </a:extLst>
          </p:cNvPr>
          <p:cNvSpPr>
            <a:spLocks noGrp="1"/>
          </p:cNvSpPr>
          <p:nvPr>
            <p:ph type="sldNum" sz="quarter" idx="4"/>
          </p:nvPr>
        </p:nvSpPr>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036AE561-CD3F-4AAD-BDE7-73CCEF3051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F6471-445C-4C88-9214-E41F37237A3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53677D9-859F-43DA-84A9-2906C82EFA31}"/>
              </a:ext>
            </a:extLst>
          </p:cNvPr>
          <p:cNvSpPr>
            <a:spLocks noGrp="1"/>
          </p:cNvSpPr>
          <p:nvPr>
            <p:ph type="sldNum" sz="quarter" idx="4"/>
          </p:nvPr>
        </p:nvSpPr>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4" name="Date Placeholder 3">
            <a:extLst>
              <a:ext uri="{FF2B5EF4-FFF2-40B4-BE49-F238E27FC236}">
                <a16:creationId xmlns:a16="http://schemas.microsoft.com/office/drawing/2014/main" id="{F5CBD54A-2C96-4499-8089-944ACE1400E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D3BE848-16D6-43DE-BB23-FA4A5667B35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C5AE5F5-C3D4-4658-A045-8B42991D146A}"/>
              </a:ext>
            </a:extLst>
          </p:cNvPr>
          <p:cNvSpPr>
            <a:spLocks noGrp="1"/>
          </p:cNvSpPr>
          <p:nvPr>
            <p:ph type="sldNum" sz="quarter" idx="4"/>
          </p:nvPr>
        </p:nvSpPr>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FED49425-0951-40F3-B350-2E18FC1982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A66CA2-722B-40A1-B3BA-C7778DF0C22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BF8117E-CE70-4E55-BC06-40D4ECE55713}"/>
              </a:ext>
            </a:extLst>
          </p:cNvPr>
          <p:cNvSpPr>
            <a:spLocks noGrp="1"/>
          </p:cNvSpPr>
          <p:nvPr>
            <p:ph type="sldNum" sz="quarter" idx="4"/>
          </p:nvPr>
        </p:nvSpPr>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4" name="Date Placeholder 3">
            <a:extLst>
              <a:ext uri="{FF2B5EF4-FFF2-40B4-BE49-F238E27FC236}">
                <a16:creationId xmlns:a16="http://schemas.microsoft.com/office/drawing/2014/main" id="{72FCA960-1387-4AAB-BCA7-89805BE926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2825AE-385B-4B91-9BAF-2A32B56FC34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B11A117-0333-4504-8A61-4062F5B6D7E6}"/>
              </a:ext>
            </a:extLst>
          </p:cNvPr>
          <p:cNvSpPr>
            <a:spLocks noGrp="1"/>
          </p:cNvSpPr>
          <p:nvPr>
            <p:ph type="sldNum" sz="quarter" idx="4"/>
          </p:nvPr>
        </p:nvSpPr>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4" name="Date Placeholder 3">
            <a:extLst>
              <a:ext uri="{FF2B5EF4-FFF2-40B4-BE49-F238E27FC236}">
                <a16:creationId xmlns:a16="http://schemas.microsoft.com/office/drawing/2014/main" id="{0BAD2E6A-F5F5-4005-8086-D5AC480E98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9128E8-0998-474A-85F0-6F541A9A574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C259542-E6D6-4FF0-AA29-54BF6D7D70FE}"/>
              </a:ext>
            </a:extLst>
          </p:cNvPr>
          <p:cNvSpPr>
            <a:spLocks noGrp="1"/>
          </p:cNvSpPr>
          <p:nvPr>
            <p:ph type="sldNum" sz="quarter" idx="4"/>
          </p:nvPr>
        </p:nvSpPr>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4" name="Date Placeholder 3">
            <a:extLst>
              <a:ext uri="{FF2B5EF4-FFF2-40B4-BE49-F238E27FC236}">
                <a16:creationId xmlns:a16="http://schemas.microsoft.com/office/drawing/2014/main" id="{30B5E9C0-7C96-4089-BF9F-1C531B9577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AF0151-A449-4CC5-A0F4-E84634BB134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1E455AF-F77F-4B8C-87F7-FB0A14D49921}"/>
              </a:ext>
            </a:extLst>
          </p:cNvPr>
          <p:cNvSpPr>
            <a:spLocks noGrp="1"/>
          </p:cNvSpPr>
          <p:nvPr>
            <p:ph type="sldNum" sz="quarter" idx="4"/>
          </p:nvPr>
        </p:nvSpPr>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4" name="Date Placeholder 3">
            <a:extLst>
              <a:ext uri="{FF2B5EF4-FFF2-40B4-BE49-F238E27FC236}">
                <a16:creationId xmlns:a16="http://schemas.microsoft.com/office/drawing/2014/main" id="{7D544478-189C-4015-A957-803D4CDFB46E}"/>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4D50BB09-B29C-447B-9811-C237DD406A96}"/>
              </a:ext>
            </a:extLst>
          </p:cNvPr>
          <p:cNvSpPr>
            <a:spLocks noGrp="1"/>
          </p:cNvSpPr>
          <p:nvPr>
            <p:ph type="ftr" sz="quarter" idx="3"/>
          </p:nvPr>
        </p:nvSpPr>
        <p:spPr/>
        <p:txBody>
          <a:bodyPr/>
          <a:lstStyle/>
          <a:p>
            <a:r>
              <a:rPr lang="en-US"/>
              <a:t>© American B&amp;T University</a:t>
            </a:r>
            <a:endParaRPr lang="en-US" dirty="0"/>
          </a:p>
        </p:txBody>
      </p:sp>
      <p:sp>
        <p:nvSpPr>
          <p:cNvPr id="20" name="Slide Number Placeholder 19">
            <a:extLst>
              <a:ext uri="{FF2B5EF4-FFF2-40B4-BE49-F238E27FC236}">
                <a16:creationId xmlns:a16="http://schemas.microsoft.com/office/drawing/2014/main" id="{A6C129CA-4733-4EF7-81C4-D0C057A2E3DA}"/>
              </a:ext>
            </a:extLst>
          </p:cNvPr>
          <p:cNvSpPr>
            <a:spLocks noGrp="1"/>
          </p:cNvSpPr>
          <p:nvPr>
            <p:ph type="sldNum" sz="quarter" idx="4"/>
          </p:nvPr>
        </p:nvSpPr>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6AFF86FD-E59A-4E53-8F73-F9529FF6CAC7}"/>
              </a:ext>
            </a:extLst>
          </p:cNvPr>
          <p:cNvSpPr>
            <a:spLocks noGrp="1"/>
          </p:cNvSpPr>
          <p:nvPr>
            <p:ph type="dt" sz="half" idx="2"/>
          </p:nvPr>
        </p:nvSpPr>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BA155FD8-4E00-4FA8-B5E1-0C95539CDFCD}"/>
              </a:ext>
            </a:extLst>
          </p:cNvPr>
          <p:cNvSpPr>
            <a:spLocks noGrp="1"/>
          </p:cNvSpPr>
          <p:nvPr>
            <p:ph type="ftr" sz="quarter" idx="3"/>
          </p:nvPr>
        </p:nvSpPr>
        <p:spPr/>
        <p:txBody>
          <a:bodyPr/>
          <a:lstStyle/>
          <a:p>
            <a:r>
              <a:rPr lang="en-US"/>
              <a:t>© American B&amp;T University</a:t>
            </a:r>
            <a:endParaRPr lang="en-US" dirty="0"/>
          </a:p>
        </p:txBody>
      </p:sp>
      <p:sp>
        <p:nvSpPr>
          <p:cNvPr id="21" name="Slide Number Placeholder 20">
            <a:extLst>
              <a:ext uri="{FF2B5EF4-FFF2-40B4-BE49-F238E27FC236}">
                <a16:creationId xmlns:a16="http://schemas.microsoft.com/office/drawing/2014/main" id="{431E723C-1EDB-43CF-B10D-C88B73D7CB8F}"/>
              </a:ext>
            </a:extLst>
          </p:cNvPr>
          <p:cNvSpPr>
            <a:spLocks noGrp="1"/>
          </p:cNvSpPr>
          <p:nvPr>
            <p:ph type="sldNum" sz="quarter" idx="4"/>
          </p:nvPr>
        </p:nvSpPr>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D5C061DA-B366-48A1-BE94-332B0D158658}"/>
              </a:ext>
            </a:extLst>
          </p:cNvPr>
          <p:cNvSpPr>
            <a:spLocks noGrp="1"/>
          </p:cNvSpPr>
          <p:nvPr>
            <p:ph type="dt" sz="half" idx="2"/>
          </p:nvPr>
        </p:nvSpPr>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05F1B594-D498-4EC3-A07C-0588D0531849}"/>
              </a:ext>
            </a:extLst>
          </p:cNvPr>
          <p:cNvSpPr>
            <a:spLocks noGrp="1"/>
          </p:cNvSpPr>
          <p:nvPr>
            <p:ph type="ftr" sz="quarter" idx="3"/>
          </p:nvPr>
        </p:nvSpPr>
        <p:spPr/>
        <p:txBody>
          <a:bodyPr/>
          <a:lstStyle/>
          <a:p>
            <a:r>
              <a:rPr lang="en-US"/>
              <a:t>© American B&amp;T University</a:t>
            </a:r>
            <a:endParaRPr lang="en-US" dirty="0"/>
          </a:p>
        </p:txBody>
      </p:sp>
      <p:sp>
        <p:nvSpPr>
          <p:cNvPr id="21" name="Slide Number Placeholder 20">
            <a:extLst>
              <a:ext uri="{FF2B5EF4-FFF2-40B4-BE49-F238E27FC236}">
                <a16:creationId xmlns:a16="http://schemas.microsoft.com/office/drawing/2014/main" id="{F14E02FC-918C-40FB-A747-8C1DBA2F0D90}"/>
              </a:ext>
            </a:extLst>
          </p:cNvPr>
          <p:cNvSpPr>
            <a:spLocks noGrp="1"/>
          </p:cNvSpPr>
          <p:nvPr>
            <p:ph type="sldNum" sz="quarter" idx="4"/>
          </p:nvPr>
        </p:nvSpPr>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970A8844-40A6-4D09-9867-37FA4BC4228B}"/>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26B8CADB-E835-48BA-98CA-F4760B0D5B7D}"/>
              </a:ext>
            </a:extLst>
          </p:cNvPr>
          <p:cNvSpPr>
            <a:spLocks noGrp="1"/>
          </p:cNvSpPr>
          <p:nvPr>
            <p:ph type="ftr" sz="quarter" idx="3"/>
          </p:nvPr>
        </p:nvSpPr>
        <p:spPr/>
        <p:txBody>
          <a:bodyPr/>
          <a:lstStyle/>
          <a:p>
            <a:r>
              <a:rPr lang="en-US"/>
              <a:t>© American B&amp;T University</a:t>
            </a:r>
            <a:endParaRPr lang="en-US" dirty="0"/>
          </a:p>
        </p:txBody>
      </p:sp>
      <p:sp>
        <p:nvSpPr>
          <p:cNvPr id="21" name="Slide Number Placeholder 20">
            <a:extLst>
              <a:ext uri="{FF2B5EF4-FFF2-40B4-BE49-F238E27FC236}">
                <a16:creationId xmlns:a16="http://schemas.microsoft.com/office/drawing/2014/main" id="{162C6240-61B4-4C93-A49B-931288A34185}"/>
              </a:ext>
            </a:extLst>
          </p:cNvPr>
          <p:cNvSpPr>
            <a:spLocks noGrp="1"/>
          </p:cNvSpPr>
          <p:nvPr>
            <p:ph type="sldNum" sz="quarter" idx="4"/>
          </p:nvPr>
        </p:nvSpPr>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3" name="Date Placeholder 2">
            <a:extLst>
              <a:ext uri="{FF2B5EF4-FFF2-40B4-BE49-F238E27FC236}">
                <a16:creationId xmlns:a16="http://schemas.microsoft.com/office/drawing/2014/main" id="{3156C378-FF93-4688-AE18-29031FB3736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EB8B12C-AC2A-4D44-882C-ADC06EBFEC82}"/>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913148C5-859F-49EE-849D-B80FC1066F0E}"/>
              </a:ext>
            </a:extLst>
          </p:cNvPr>
          <p:cNvSpPr>
            <a:spLocks noGrp="1"/>
          </p:cNvSpPr>
          <p:nvPr>
            <p:ph type="sldNum" sz="quarter" idx="4"/>
          </p:nvPr>
        </p:nvSpPr>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8" name="Date Placeholder 7">
            <a:extLst>
              <a:ext uri="{FF2B5EF4-FFF2-40B4-BE49-F238E27FC236}">
                <a16:creationId xmlns:a16="http://schemas.microsoft.com/office/drawing/2014/main" id="{E5259989-FD77-4589-8076-DF4EFE9506A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C35CBCD-F10D-4053-A441-97B9BB9670DC}"/>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624ACF35-6305-4D74-A73D-C163148EEDE9}"/>
              </a:ext>
            </a:extLst>
          </p:cNvPr>
          <p:cNvSpPr>
            <a:spLocks noGrp="1"/>
          </p:cNvSpPr>
          <p:nvPr>
            <p:ph type="sldNum" sz="quarter" idx="4"/>
          </p:nvPr>
        </p:nvSpPr>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4" name="Date Placeholder 3">
            <a:extLst>
              <a:ext uri="{FF2B5EF4-FFF2-40B4-BE49-F238E27FC236}">
                <a16:creationId xmlns:a16="http://schemas.microsoft.com/office/drawing/2014/main" id="{D4960DA7-76F5-4573-926C-F2B762CAA3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14D543-6327-4B0D-B1AF-E1AA8526998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66D6906-7DE6-4370-912B-9BE83A85A7B9}"/>
              </a:ext>
            </a:extLst>
          </p:cNvPr>
          <p:cNvSpPr>
            <a:spLocks noGrp="1"/>
          </p:cNvSpPr>
          <p:nvPr>
            <p:ph type="sldNum" sz="quarter" idx="4"/>
          </p:nvPr>
        </p:nvSpPr>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4" name="Date Placeholder 3">
            <a:extLst>
              <a:ext uri="{FF2B5EF4-FFF2-40B4-BE49-F238E27FC236}">
                <a16:creationId xmlns:a16="http://schemas.microsoft.com/office/drawing/2014/main" id="{BDB3C50E-56B0-4E0F-A510-254E5627AF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3B5C6B-445B-4560-AF7B-33E953DBD6A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FE75A1E-4E93-456C-90FF-D0C34BACFD1F}"/>
              </a:ext>
            </a:extLst>
          </p:cNvPr>
          <p:cNvSpPr>
            <a:spLocks noGrp="1"/>
          </p:cNvSpPr>
          <p:nvPr>
            <p:ph type="sldNum" sz="quarter" idx="4"/>
          </p:nvPr>
        </p:nvSpPr>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3" name="Date Placeholder 2">
            <a:extLst>
              <a:ext uri="{FF2B5EF4-FFF2-40B4-BE49-F238E27FC236}">
                <a16:creationId xmlns:a16="http://schemas.microsoft.com/office/drawing/2014/main" id="{3B718F9C-E6A3-41B1-A9FA-66E6AFBD354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E0F6CE0-8AB4-4D17-8636-1C3CFD71569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298DBE9-057A-4DAF-8ED8-FD87066AEA37}"/>
              </a:ext>
            </a:extLst>
          </p:cNvPr>
          <p:cNvSpPr>
            <a:spLocks noGrp="1"/>
          </p:cNvSpPr>
          <p:nvPr>
            <p:ph type="sldNum" sz="quarter" idx="4"/>
          </p:nvPr>
        </p:nvSpPr>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4" name="Date Placeholder 3">
            <a:extLst>
              <a:ext uri="{FF2B5EF4-FFF2-40B4-BE49-F238E27FC236}">
                <a16:creationId xmlns:a16="http://schemas.microsoft.com/office/drawing/2014/main" id="{68262317-3436-47AF-97B7-DF9B46FC16B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EEF4C1-D5FE-4781-AB57-EAAD256151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56B9F7C-A099-4E02-83E9-E47E2560C000}"/>
              </a:ext>
            </a:extLst>
          </p:cNvPr>
          <p:cNvSpPr>
            <a:spLocks noGrp="1"/>
          </p:cNvSpPr>
          <p:nvPr>
            <p:ph type="sldNum" sz="quarter" idx="4"/>
          </p:nvPr>
        </p:nvSpPr>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3" name="Date Placeholder 2">
            <a:extLst>
              <a:ext uri="{FF2B5EF4-FFF2-40B4-BE49-F238E27FC236}">
                <a16:creationId xmlns:a16="http://schemas.microsoft.com/office/drawing/2014/main" id="{1CEF9099-D366-444A-98BF-C1BEB7D9EC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72D1627-5BDA-45E3-AE98-1BD7E999072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A29EA01-3C21-4036-9304-1276F26B8633}"/>
              </a:ext>
            </a:extLst>
          </p:cNvPr>
          <p:cNvSpPr>
            <a:spLocks noGrp="1"/>
          </p:cNvSpPr>
          <p:nvPr>
            <p:ph type="sldNum" sz="quarter" idx="4"/>
          </p:nvPr>
        </p:nvSpPr>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4" name="Date Placeholder 3">
            <a:extLst>
              <a:ext uri="{FF2B5EF4-FFF2-40B4-BE49-F238E27FC236}">
                <a16:creationId xmlns:a16="http://schemas.microsoft.com/office/drawing/2014/main" id="{0FAEA9FB-7DC2-4CF4-9E86-03E8A52C841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8BCE47-66B6-4FC1-A7E9-4E3CE7B2509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E837C3E-AFF7-4B5B-BA3A-459B90FC6215}"/>
              </a:ext>
            </a:extLst>
          </p:cNvPr>
          <p:cNvSpPr>
            <a:spLocks noGrp="1"/>
          </p:cNvSpPr>
          <p:nvPr>
            <p:ph type="sldNum" sz="quarter" idx="4"/>
          </p:nvPr>
        </p:nvSpPr>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4" name="Date Placeholder 3">
            <a:extLst>
              <a:ext uri="{FF2B5EF4-FFF2-40B4-BE49-F238E27FC236}">
                <a16:creationId xmlns:a16="http://schemas.microsoft.com/office/drawing/2014/main" id="{E6B1170D-2D71-43FD-8AAE-F86CE163E8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4D25CD-6959-4EE5-8183-1CE24964218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9E36AB3-8488-4D38-84CF-F34FCB422F10}"/>
              </a:ext>
            </a:extLst>
          </p:cNvPr>
          <p:cNvSpPr>
            <a:spLocks noGrp="1"/>
          </p:cNvSpPr>
          <p:nvPr>
            <p:ph type="sldNum" sz="quarter" idx="4"/>
          </p:nvPr>
        </p:nvSpPr>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4" name="Date Placeholder 3">
            <a:extLst>
              <a:ext uri="{FF2B5EF4-FFF2-40B4-BE49-F238E27FC236}">
                <a16:creationId xmlns:a16="http://schemas.microsoft.com/office/drawing/2014/main" id="{8F599C15-A631-4B80-8E0E-5FB099E2864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C360E8-2BD3-4DF9-B816-0C145A3A095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815E3C3-B481-4BFF-BF06-0E2F67744142}"/>
              </a:ext>
            </a:extLst>
          </p:cNvPr>
          <p:cNvSpPr>
            <a:spLocks noGrp="1"/>
          </p:cNvSpPr>
          <p:nvPr>
            <p:ph type="sldNum" sz="quarter" idx="4"/>
          </p:nvPr>
        </p:nvSpPr>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6DBAD901-5570-471C-8227-C589F695C3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2EBF507-00D9-4296-A915-A2B42540053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5833754-7487-442D-A34D-9FFD65972521}"/>
              </a:ext>
            </a:extLst>
          </p:cNvPr>
          <p:cNvSpPr>
            <a:spLocks noGrp="1"/>
          </p:cNvSpPr>
          <p:nvPr>
            <p:ph type="sldNum" sz="quarter" idx="4"/>
          </p:nvPr>
        </p:nvSpPr>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A7BE6CA-F8BB-425B-84A8-8AFC61561C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965A5E-3BD3-4C05-9F2E-8F2D83E3ABC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911D627-3050-4E03-8462-301F58E0C6F9}"/>
              </a:ext>
            </a:extLst>
          </p:cNvPr>
          <p:cNvSpPr>
            <a:spLocks noGrp="1"/>
          </p:cNvSpPr>
          <p:nvPr>
            <p:ph type="sldNum" sz="quarter" idx="4"/>
          </p:nvPr>
        </p:nvSpPr>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4" name="Date Placeholder 3">
            <a:extLst>
              <a:ext uri="{FF2B5EF4-FFF2-40B4-BE49-F238E27FC236}">
                <a16:creationId xmlns:a16="http://schemas.microsoft.com/office/drawing/2014/main" id="{DCFF548E-F2A0-418A-B97B-129AD1AD9AB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78CDCA-68BF-44F1-AA20-E126E47205C8}"/>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BB9D224-2B7B-4A11-BBCB-D64490C02893}"/>
              </a:ext>
            </a:extLst>
          </p:cNvPr>
          <p:cNvSpPr>
            <a:spLocks noGrp="1"/>
          </p:cNvSpPr>
          <p:nvPr>
            <p:ph type="sldNum" sz="quarter" idx="4"/>
          </p:nvPr>
        </p:nvSpPr>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2"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4" name="Date Placeholder 3">
            <a:extLst>
              <a:ext uri="{FF2B5EF4-FFF2-40B4-BE49-F238E27FC236}">
                <a16:creationId xmlns:a16="http://schemas.microsoft.com/office/drawing/2014/main" id="{96E261DA-AA98-49C0-AEF9-70D242EEB9A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6264A58-075D-42A1-8A7D-AE84DB56621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0148D36-462D-4E56-A986-54D627833967}"/>
              </a:ext>
            </a:extLst>
          </p:cNvPr>
          <p:cNvSpPr>
            <a:spLocks noGrp="1"/>
          </p:cNvSpPr>
          <p:nvPr>
            <p:ph type="sldNum" sz="quarter" idx="4"/>
          </p:nvPr>
        </p:nvSpPr>
        <p:spPr/>
        <p:txBody>
          <a:bodyPr/>
          <a:lstStyle/>
          <a:p>
            <a:fld id="{28B83BC3-069B-46AF-A4E6-C99928E1A4FA}" type="slidenum">
              <a:rPr lang="en-US" smtClean="0"/>
              <a:pPr/>
              <a:t>410</a:t>
            </a:fld>
            <a:endParaRPr lang="en-US" dirty="0"/>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4" name="Date Placeholder 3">
            <a:extLst>
              <a:ext uri="{FF2B5EF4-FFF2-40B4-BE49-F238E27FC236}">
                <a16:creationId xmlns:a16="http://schemas.microsoft.com/office/drawing/2014/main" id="{9BAD5B29-F9A2-4F81-9E92-1DF5156171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4579AB-2C3C-4A56-9FF9-B26B9F5B5BD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05A1383-B117-494A-97EB-F7B2B8C8BB48}"/>
              </a:ext>
            </a:extLst>
          </p:cNvPr>
          <p:cNvSpPr>
            <a:spLocks noGrp="1"/>
          </p:cNvSpPr>
          <p:nvPr>
            <p:ph type="sldNum" sz="quarter" idx="4"/>
          </p:nvPr>
        </p:nvSpPr>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4" name="Date Placeholder 3">
            <a:extLst>
              <a:ext uri="{FF2B5EF4-FFF2-40B4-BE49-F238E27FC236}">
                <a16:creationId xmlns:a16="http://schemas.microsoft.com/office/drawing/2014/main" id="{E403AAA7-1FF0-4CF3-8735-F4B3F442BA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5C5F09-6516-429D-B0B5-66376F56A86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E0CD307-450D-42AB-B1CE-D34B7348195A}"/>
              </a:ext>
            </a:extLst>
          </p:cNvPr>
          <p:cNvSpPr>
            <a:spLocks noGrp="1"/>
          </p:cNvSpPr>
          <p:nvPr>
            <p:ph type="sldNum" sz="quarter" idx="4"/>
          </p:nvPr>
        </p:nvSpPr>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3" name="Date Placeholder 2">
            <a:extLst>
              <a:ext uri="{FF2B5EF4-FFF2-40B4-BE49-F238E27FC236}">
                <a16:creationId xmlns:a16="http://schemas.microsoft.com/office/drawing/2014/main" id="{B22A303C-951C-44B3-89BB-98983198F8F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212A9C0-EBC7-46BF-A413-52A06A14D3E9}"/>
              </a:ext>
            </a:extLst>
          </p:cNvPr>
          <p:cNvSpPr>
            <a:spLocks noGrp="1"/>
          </p:cNvSpPr>
          <p:nvPr>
            <p:ph type="ftr" sz="quarter" idx="3"/>
          </p:nvPr>
        </p:nvSpPr>
        <p:spPr/>
        <p:txBody>
          <a:bodyPr/>
          <a:lstStyle/>
          <a:p>
            <a:r>
              <a:rPr lang="en-US"/>
              <a:t>© American B&amp;T University</a:t>
            </a:r>
            <a:endParaRPr lang="en-US" dirty="0"/>
          </a:p>
        </p:txBody>
      </p:sp>
      <p:sp>
        <p:nvSpPr>
          <p:cNvPr id="15" name="Slide Number Placeholder 14">
            <a:extLst>
              <a:ext uri="{FF2B5EF4-FFF2-40B4-BE49-F238E27FC236}">
                <a16:creationId xmlns:a16="http://schemas.microsoft.com/office/drawing/2014/main" id="{511FD4D9-A179-4F06-8567-3B41FFE992EB}"/>
              </a:ext>
            </a:extLst>
          </p:cNvPr>
          <p:cNvSpPr>
            <a:spLocks noGrp="1"/>
          </p:cNvSpPr>
          <p:nvPr>
            <p:ph type="sldNum" sz="quarter" idx="4"/>
          </p:nvPr>
        </p:nvSpPr>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3" name="Date Placeholder 2">
            <a:extLst>
              <a:ext uri="{FF2B5EF4-FFF2-40B4-BE49-F238E27FC236}">
                <a16:creationId xmlns:a16="http://schemas.microsoft.com/office/drawing/2014/main" id="{A632F115-4EFF-4E6C-8553-37F07911D92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02118-95BC-43E4-8DAF-517B6B36A0A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B72249D-710F-462D-BD22-3EC5110F7BDE}"/>
              </a:ext>
            </a:extLst>
          </p:cNvPr>
          <p:cNvSpPr>
            <a:spLocks noGrp="1"/>
          </p:cNvSpPr>
          <p:nvPr>
            <p:ph type="sldNum" sz="quarter" idx="4"/>
          </p:nvPr>
        </p:nvSpPr>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4" name="Date Placeholder 3">
            <a:extLst>
              <a:ext uri="{FF2B5EF4-FFF2-40B4-BE49-F238E27FC236}">
                <a16:creationId xmlns:a16="http://schemas.microsoft.com/office/drawing/2014/main" id="{8BC751FA-3236-4953-AC48-62B88384CA4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F90E14-D501-45C6-B837-357697A27EB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690BAA0-56A1-4BC5-AF1C-7FA65365E644}"/>
              </a:ext>
            </a:extLst>
          </p:cNvPr>
          <p:cNvSpPr>
            <a:spLocks noGrp="1"/>
          </p:cNvSpPr>
          <p:nvPr>
            <p:ph type="sldNum" sz="quarter" idx="4"/>
          </p:nvPr>
        </p:nvSpPr>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3" name="Date Placeholder 2">
            <a:extLst>
              <a:ext uri="{FF2B5EF4-FFF2-40B4-BE49-F238E27FC236}">
                <a16:creationId xmlns:a16="http://schemas.microsoft.com/office/drawing/2014/main" id="{71189192-E168-49E3-A7DD-8A831B4AEB9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778F321-7B6C-4013-A113-ECADF1681F9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1F232E9-4ADA-4AE5-9A12-47F13C641798}"/>
              </a:ext>
            </a:extLst>
          </p:cNvPr>
          <p:cNvSpPr>
            <a:spLocks noGrp="1"/>
          </p:cNvSpPr>
          <p:nvPr>
            <p:ph type="sldNum" sz="quarter" idx="4"/>
          </p:nvPr>
        </p:nvSpPr>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4" name="Date Placeholder 3">
            <a:extLst>
              <a:ext uri="{FF2B5EF4-FFF2-40B4-BE49-F238E27FC236}">
                <a16:creationId xmlns:a16="http://schemas.microsoft.com/office/drawing/2014/main" id="{8E20E946-A47B-410D-805C-E51CE1E160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6B370D-70CD-4248-8EC8-913945ECE52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3CA548A-91F7-4FE3-952F-1C2386CA8690}"/>
              </a:ext>
            </a:extLst>
          </p:cNvPr>
          <p:cNvSpPr>
            <a:spLocks noGrp="1"/>
          </p:cNvSpPr>
          <p:nvPr>
            <p:ph type="sldNum" sz="quarter" idx="4"/>
          </p:nvPr>
        </p:nvSpPr>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4" name="Date Placeholder 3">
            <a:extLst>
              <a:ext uri="{FF2B5EF4-FFF2-40B4-BE49-F238E27FC236}">
                <a16:creationId xmlns:a16="http://schemas.microsoft.com/office/drawing/2014/main" id="{0BBFF83E-1B7A-4327-ADB3-2C13BF6109C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4C64A5-F97F-4DBB-80F5-B4D9BB3D4DC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863101C-D0C2-4719-8DC1-FC65336C9C03}"/>
              </a:ext>
            </a:extLst>
          </p:cNvPr>
          <p:cNvSpPr>
            <a:spLocks noGrp="1"/>
          </p:cNvSpPr>
          <p:nvPr>
            <p:ph type="sldNum" sz="quarter" idx="4"/>
          </p:nvPr>
        </p:nvSpPr>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4" name="Date Placeholder 3">
            <a:extLst>
              <a:ext uri="{FF2B5EF4-FFF2-40B4-BE49-F238E27FC236}">
                <a16:creationId xmlns:a16="http://schemas.microsoft.com/office/drawing/2014/main" id="{7416954B-AC2F-4F50-ACFD-21D4B037FC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2A123A-EC6B-440C-9C97-994C74AF9E9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CEDE3BA-3777-420E-8C94-88EEBB0EBEA2}"/>
              </a:ext>
            </a:extLst>
          </p:cNvPr>
          <p:cNvSpPr>
            <a:spLocks noGrp="1"/>
          </p:cNvSpPr>
          <p:nvPr>
            <p:ph type="sldNum" sz="quarter" idx="4"/>
          </p:nvPr>
        </p:nvSpPr>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4" name="Date Placeholder 3">
            <a:extLst>
              <a:ext uri="{FF2B5EF4-FFF2-40B4-BE49-F238E27FC236}">
                <a16:creationId xmlns:a16="http://schemas.microsoft.com/office/drawing/2014/main" id="{18FB445A-E431-4711-AD27-08A1CDED888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112C898-FEAE-454C-B847-E389C6747BC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3A1F27C-FF7D-47C5-A466-369CD3EDB735}"/>
              </a:ext>
            </a:extLst>
          </p:cNvPr>
          <p:cNvSpPr>
            <a:spLocks noGrp="1"/>
          </p:cNvSpPr>
          <p:nvPr>
            <p:ph type="sldNum" sz="quarter" idx="4"/>
          </p:nvPr>
        </p:nvSpPr>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4" name="Date Placeholder 3">
            <a:extLst>
              <a:ext uri="{FF2B5EF4-FFF2-40B4-BE49-F238E27FC236}">
                <a16:creationId xmlns:a16="http://schemas.microsoft.com/office/drawing/2014/main" id="{C7A9CC25-0716-4FEC-A563-28FAD2AECA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0B9B45-CE63-4F7E-A9FF-3E31328D087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CDE5476-4168-430D-8B2C-2C97625BC58E}"/>
              </a:ext>
            </a:extLst>
          </p:cNvPr>
          <p:cNvSpPr>
            <a:spLocks noGrp="1"/>
          </p:cNvSpPr>
          <p:nvPr>
            <p:ph type="sldNum" sz="quarter" idx="4"/>
          </p:nvPr>
        </p:nvSpPr>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20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0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0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0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0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BCD8B740-1D42-40A2-823E-FD0920E7A20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225B22D-DC6B-4305-A214-FA1DD594643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DF51FD49-7714-4562-A78B-5606078C5979}"/>
              </a:ext>
            </a:extLst>
          </p:cNvPr>
          <p:cNvSpPr>
            <a:spLocks noGrp="1"/>
          </p:cNvSpPr>
          <p:nvPr>
            <p:ph type="sldNum" sz="quarter" idx="4"/>
          </p:nvPr>
        </p:nvSpPr>
        <p:spPr/>
        <p:txBody>
          <a:bodyPr/>
          <a:lstStyle/>
          <a:p>
            <a:fld id="{28B83BC3-069B-46AF-A4E6-C99928E1A4FA}" type="slidenum">
              <a:rPr lang="en-US" smtClean="0"/>
              <a:pPr/>
              <a:t>421</a:t>
            </a:fld>
            <a:endParaRPr lang="en-US" dirty="0"/>
          </a:p>
        </p:txBody>
      </p:sp>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24"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25"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6"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2AAB285A-7672-4157-9746-DB260B68E0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768153-C495-4F0E-B4BA-7A5E36EBA7A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8DFE0F6-9DD4-4A74-BC73-572BB96BF66F}"/>
              </a:ext>
            </a:extLst>
          </p:cNvPr>
          <p:cNvSpPr>
            <a:spLocks noGrp="1"/>
          </p:cNvSpPr>
          <p:nvPr>
            <p:ph type="sldNum" sz="quarter" idx="4"/>
          </p:nvPr>
        </p:nvSpPr>
        <p:spPr/>
        <p:txBody>
          <a:bodyPr/>
          <a:lstStyle/>
          <a:p>
            <a:fld id="{28B83BC3-069B-46AF-A4E6-C99928E1A4FA}" type="slidenum">
              <a:rPr lang="en-US" smtClean="0"/>
              <a:pPr/>
              <a:t>422</a:t>
            </a:fld>
            <a:endParaRPr lang="en-US" dirty="0"/>
          </a:p>
        </p:txBody>
      </p:sp>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5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5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5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5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4" name="Date Placeholder 3">
            <a:extLst>
              <a:ext uri="{FF2B5EF4-FFF2-40B4-BE49-F238E27FC236}">
                <a16:creationId xmlns:a16="http://schemas.microsoft.com/office/drawing/2014/main" id="{FA4B95A7-38A6-4638-B312-3A569842D3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284290-4BB4-49C1-B293-60A3FC7271A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98145D4-F222-442B-A909-2DA8892F4021}"/>
              </a:ext>
            </a:extLst>
          </p:cNvPr>
          <p:cNvSpPr>
            <a:spLocks noGrp="1"/>
          </p:cNvSpPr>
          <p:nvPr>
            <p:ph type="sldNum" sz="quarter" idx="4"/>
          </p:nvPr>
        </p:nvSpPr>
        <p:spPr/>
        <p:txBody>
          <a:bodyPr/>
          <a:lstStyle/>
          <a:p>
            <a:fld id="{28B83BC3-069B-46AF-A4E6-C99928E1A4FA}" type="slidenum">
              <a:rPr lang="en-US" smtClean="0"/>
              <a:pPr/>
              <a:t>423</a:t>
            </a:fld>
            <a:endParaRPr lang="en-US" dirty="0"/>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70"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71"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Date Placeholder 3">
            <a:extLst>
              <a:ext uri="{FF2B5EF4-FFF2-40B4-BE49-F238E27FC236}">
                <a16:creationId xmlns:a16="http://schemas.microsoft.com/office/drawing/2014/main" id="{CA5DB589-26A1-4C31-8516-DB89B753F1D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9C7D35-68E6-462F-ADAA-AB2628069C7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1367E319-1DFD-4F7A-A971-6496327DA9BD}"/>
              </a:ext>
            </a:extLst>
          </p:cNvPr>
          <p:cNvSpPr>
            <a:spLocks noGrp="1"/>
          </p:cNvSpPr>
          <p:nvPr>
            <p:ph type="sldNum" sz="quarter" idx="4"/>
          </p:nvPr>
        </p:nvSpPr>
        <p:spPr/>
        <p:txBody>
          <a:bodyPr/>
          <a:lstStyle/>
          <a:p>
            <a:fld id="{28B83BC3-069B-46AF-A4E6-C99928E1A4FA}" type="slidenum">
              <a:rPr lang="en-US" smtClean="0"/>
              <a:pPr/>
              <a:t>424</a:t>
            </a:fld>
            <a:endParaRPr lang="en-US" dirty="0"/>
          </a:p>
        </p:txBody>
      </p:sp>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3" name="Date Placeholder 2">
            <a:extLst>
              <a:ext uri="{FF2B5EF4-FFF2-40B4-BE49-F238E27FC236}">
                <a16:creationId xmlns:a16="http://schemas.microsoft.com/office/drawing/2014/main" id="{4E982F99-488F-44B2-B2B4-733C25AF1D5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5759335-9798-4086-9637-D2650BF6B80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96C44A5-F6C5-4CB8-87AD-43F67FA19D37}"/>
              </a:ext>
            </a:extLst>
          </p:cNvPr>
          <p:cNvSpPr>
            <a:spLocks noGrp="1"/>
          </p:cNvSpPr>
          <p:nvPr>
            <p:ph type="sldNum" sz="quarter" idx="4"/>
          </p:nvPr>
        </p:nvSpPr>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3" name="Date Placeholder 2">
            <a:extLst>
              <a:ext uri="{FF2B5EF4-FFF2-40B4-BE49-F238E27FC236}">
                <a16:creationId xmlns:a16="http://schemas.microsoft.com/office/drawing/2014/main" id="{0E545CDF-AAB0-43E8-AE31-96C71AA6794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69AC728-36B8-4F22-A65D-C995E9A302A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BE346AE-EB5A-4520-B77B-B235B2CAC2D4}"/>
              </a:ext>
            </a:extLst>
          </p:cNvPr>
          <p:cNvSpPr>
            <a:spLocks noGrp="1"/>
          </p:cNvSpPr>
          <p:nvPr>
            <p:ph type="sldNum" sz="quarter" idx="4"/>
          </p:nvPr>
        </p:nvSpPr>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4" name="Date Placeholder 3">
            <a:extLst>
              <a:ext uri="{FF2B5EF4-FFF2-40B4-BE49-F238E27FC236}">
                <a16:creationId xmlns:a16="http://schemas.microsoft.com/office/drawing/2014/main" id="{68064570-9E5C-4024-A602-E0CA1C50D8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E77C60-6706-484D-B067-3E73A0A221F9}"/>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22E181E2-12A9-4645-806F-261B25FFF952}"/>
              </a:ext>
            </a:extLst>
          </p:cNvPr>
          <p:cNvSpPr>
            <a:spLocks noGrp="1"/>
          </p:cNvSpPr>
          <p:nvPr>
            <p:ph type="sldNum" sz="quarter" idx="4"/>
          </p:nvPr>
        </p:nvSpPr>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3" name="Date Placeholder 2">
            <a:extLst>
              <a:ext uri="{FF2B5EF4-FFF2-40B4-BE49-F238E27FC236}">
                <a16:creationId xmlns:a16="http://schemas.microsoft.com/office/drawing/2014/main" id="{960FC479-5928-4294-BA86-7FD4FE8B96E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137B569-7329-483C-83FF-6D15A7206C0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8F69F67-4A1C-4628-9DFC-ADA510CD52A2}"/>
              </a:ext>
            </a:extLst>
          </p:cNvPr>
          <p:cNvSpPr>
            <a:spLocks noGrp="1"/>
          </p:cNvSpPr>
          <p:nvPr>
            <p:ph type="sldNum" sz="quarter" idx="4"/>
          </p:nvPr>
        </p:nvSpPr>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7BBD71CA-0564-408C-AEEE-64EF5331EFE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AEB0E05-68C3-4F51-81C6-3A26F285CB8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F09DB94F-507E-42A2-A56F-5E57E6E08518}"/>
              </a:ext>
            </a:extLst>
          </p:cNvPr>
          <p:cNvSpPr>
            <a:spLocks noGrp="1"/>
          </p:cNvSpPr>
          <p:nvPr>
            <p:ph type="sldNum" sz="quarter" idx="4"/>
          </p:nvPr>
        </p:nvSpPr>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9" name="Date Placeholder 8">
            <a:extLst>
              <a:ext uri="{FF2B5EF4-FFF2-40B4-BE49-F238E27FC236}">
                <a16:creationId xmlns:a16="http://schemas.microsoft.com/office/drawing/2014/main" id="{13653395-2468-4ECD-989E-F0004FCD53EC}"/>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BC5DDCF1-D2C3-4775-8DF5-45AE556B80BE}"/>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C41C7DB3-09B8-4740-B2E8-3FCA1AAFE8ED}"/>
              </a:ext>
            </a:extLst>
          </p:cNvPr>
          <p:cNvSpPr>
            <a:spLocks noGrp="1"/>
          </p:cNvSpPr>
          <p:nvPr>
            <p:ph type="sldNum" sz="quarter" idx="4"/>
          </p:nvPr>
        </p:nvSpPr>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4" name="Date Placeholder 3">
            <a:extLst>
              <a:ext uri="{FF2B5EF4-FFF2-40B4-BE49-F238E27FC236}">
                <a16:creationId xmlns:a16="http://schemas.microsoft.com/office/drawing/2014/main" id="{231A98E4-453D-4E1F-9899-30B112F320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9C668A-208B-408D-97F2-FEA27AAD6B5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B455DB1-4960-43B2-B154-AC4C79A5C3A1}"/>
              </a:ext>
            </a:extLst>
          </p:cNvPr>
          <p:cNvSpPr>
            <a:spLocks noGrp="1"/>
          </p:cNvSpPr>
          <p:nvPr>
            <p:ph type="sldNum" sz="quarter" idx="4"/>
          </p:nvPr>
        </p:nvSpPr>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D571550-B835-451A-9ACE-3E609EF1517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C75F970D-5E30-40B5-9532-3804FADA5092}"/>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7647A13A-53F8-433B-A4E3-37D53572C4FD}"/>
              </a:ext>
            </a:extLst>
          </p:cNvPr>
          <p:cNvSpPr>
            <a:spLocks noGrp="1"/>
          </p:cNvSpPr>
          <p:nvPr>
            <p:ph type="sldNum" sz="quarter" idx="4"/>
          </p:nvPr>
        </p:nvSpPr>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
        <p:nvSpPr>
          <p:cNvPr id="4" name="Date Placeholder 3">
            <a:extLst>
              <a:ext uri="{FF2B5EF4-FFF2-40B4-BE49-F238E27FC236}">
                <a16:creationId xmlns:a16="http://schemas.microsoft.com/office/drawing/2014/main" id="{1F87DE91-9DF9-4AEB-BBD3-89AFC51B8A18}"/>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00D380D-9CC1-4E7A-8B5A-87393BF18274}"/>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5F43494E-48EC-4248-90CA-0F4C0361349F}"/>
              </a:ext>
            </a:extLst>
          </p:cNvPr>
          <p:cNvSpPr>
            <a:spLocks noGrp="1"/>
          </p:cNvSpPr>
          <p:nvPr>
            <p:ph type="sldNum" sz="quarter" idx="4"/>
          </p:nvPr>
        </p:nvSpPr>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3" name="Date Placeholder 2">
            <a:extLst>
              <a:ext uri="{FF2B5EF4-FFF2-40B4-BE49-F238E27FC236}">
                <a16:creationId xmlns:a16="http://schemas.microsoft.com/office/drawing/2014/main" id="{B7E6227C-E501-47BF-818B-3FE6028103C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C0BC495-A567-4BE0-B1CF-B7E4DF2F0BF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23F4795-BF2C-4976-B990-4DA164493825}"/>
              </a:ext>
            </a:extLst>
          </p:cNvPr>
          <p:cNvSpPr>
            <a:spLocks noGrp="1"/>
          </p:cNvSpPr>
          <p:nvPr>
            <p:ph type="sldNum" sz="quarter" idx="4"/>
          </p:nvPr>
        </p:nvSpPr>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CBB29D4-C365-4CA8-A6C4-E6F9EC30EA4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77E31BC-E0B7-471C-A88B-0F398606C446}"/>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B1D45B2-5F28-4248-9B2E-80CB82897CBC}"/>
              </a:ext>
            </a:extLst>
          </p:cNvPr>
          <p:cNvSpPr>
            <a:spLocks noGrp="1"/>
          </p:cNvSpPr>
          <p:nvPr>
            <p:ph type="sldNum" sz="quarter" idx="4"/>
          </p:nvPr>
        </p:nvSpPr>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Date Placeholder 3">
            <a:extLst>
              <a:ext uri="{FF2B5EF4-FFF2-40B4-BE49-F238E27FC236}">
                <a16:creationId xmlns:a16="http://schemas.microsoft.com/office/drawing/2014/main" id="{2597B94B-BD4C-4F2F-8BAA-45F5F5AE75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82A036-83C0-4757-899B-3A397F8CB39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6A49D74-D60B-4F9D-ABC8-DB256FF15586}"/>
              </a:ext>
            </a:extLst>
          </p:cNvPr>
          <p:cNvSpPr>
            <a:spLocks noGrp="1"/>
          </p:cNvSpPr>
          <p:nvPr>
            <p:ph type="sldNum" sz="quarter" idx="4"/>
          </p:nvPr>
        </p:nvSpPr>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3" name="Date Placeholder 2">
            <a:extLst>
              <a:ext uri="{FF2B5EF4-FFF2-40B4-BE49-F238E27FC236}">
                <a16:creationId xmlns:a16="http://schemas.microsoft.com/office/drawing/2014/main" id="{BD246896-5A15-4171-95FA-92D70DBBBA2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3BC2764-40C9-4543-863D-A6F7B291BD1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DBF4647-7A38-4CD8-9ED4-FF175126C2A4}"/>
              </a:ext>
            </a:extLst>
          </p:cNvPr>
          <p:cNvSpPr>
            <a:spLocks noGrp="1"/>
          </p:cNvSpPr>
          <p:nvPr>
            <p:ph type="sldNum" sz="quarter" idx="4"/>
          </p:nvPr>
        </p:nvSpPr>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
        <p:nvSpPr>
          <p:cNvPr id="4" name="Date Placeholder 3">
            <a:extLst>
              <a:ext uri="{FF2B5EF4-FFF2-40B4-BE49-F238E27FC236}">
                <a16:creationId xmlns:a16="http://schemas.microsoft.com/office/drawing/2014/main" id="{BAA2202E-DD1C-44FA-BBEB-C65AA7C6AF1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CCE8AE-963B-45E1-B5B6-043FC5E2F2E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2FC8493-A74D-49C6-8965-2F9994FFE1D0}"/>
              </a:ext>
            </a:extLst>
          </p:cNvPr>
          <p:cNvSpPr>
            <a:spLocks noGrp="1"/>
          </p:cNvSpPr>
          <p:nvPr>
            <p:ph type="sldNum" sz="quarter" idx="4"/>
          </p:nvPr>
        </p:nvSpPr>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E294FDFE-A16F-43D4-8DED-10623D7116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321CF5-4987-4B13-A6AD-0AC26E76F72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012C8D3-4997-4386-AE55-6BE496BFC0A3}"/>
              </a:ext>
            </a:extLst>
          </p:cNvPr>
          <p:cNvSpPr>
            <a:spLocks noGrp="1"/>
          </p:cNvSpPr>
          <p:nvPr>
            <p:ph type="sldNum" sz="quarter" idx="4"/>
          </p:nvPr>
        </p:nvSpPr>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4" name="Date Placeholder 3">
            <a:extLst>
              <a:ext uri="{FF2B5EF4-FFF2-40B4-BE49-F238E27FC236}">
                <a16:creationId xmlns:a16="http://schemas.microsoft.com/office/drawing/2014/main" id="{95074E6C-8B3E-4B67-A87F-2ED7937119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A98135-93A5-4F6D-B970-82D93093F3C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C7A11EE-8D4B-4CD7-B505-6088330A68B1}"/>
              </a:ext>
            </a:extLst>
          </p:cNvPr>
          <p:cNvSpPr>
            <a:spLocks noGrp="1"/>
          </p:cNvSpPr>
          <p:nvPr>
            <p:ph type="sldNum" sz="quarter" idx="4"/>
          </p:nvPr>
        </p:nvSpPr>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4" name="Date Placeholder 3">
            <a:extLst>
              <a:ext uri="{FF2B5EF4-FFF2-40B4-BE49-F238E27FC236}">
                <a16:creationId xmlns:a16="http://schemas.microsoft.com/office/drawing/2014/main" id="{904BFC14-5327-4E2C-9DD3-2FA510038EF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5DB1ECD-7539-433E-969A-C6249CD0058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CEDF91D-C825-4208-A433-3B15104F71A0}"/>
              </a:ext>
            </a:extLst>
          </p:cNvPr>
          <p:cNvSpPr>
            <a:spLocks noGrp="1"/>
          </p:cNvSpPr>
          <p:nvPr>
            <p:ph type="sldNum" sz="quarter" idx="4"/>
          </p:nvPr>
        </p:nvSpPr>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
        <p:nvSpPr>
          <p:cNvPr id="4" name="Date Placeholder 3">
            <a:extLst>
              <a:ext uri="{FF2B5EF4-FFF2-40B4-BE49-F238E27FC236}">
                <a16:creationId xmlns:a16="http://schemas.microsoft.com/office/drawing/2014/main" id="{7BB73D3B-C3ED-4B40-8A50-3C34F5117F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BA9945-731A-4B11-B490-C76738A79CD5}"/>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A8EBD859-2525-4213-BF46-91F7AE7F1F4A}"/>
              </a:ext>
            </a:extLst>
          </p:cNvPr>
          <p:cNvSpPr>
            <a:spLocks noGrp="1"/>
          </p:cNvSpPr>
          <p:nvPr>
            <p:ph type="sldNum" sz="quarter" idx="4"/>
          </p:nvPr>
        </p:nvSpPr>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6604E38-3C65-485D-B811-B4A7F5A7518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9A7CE5E-2D89-4044-BEBC-7853C1B70C7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0D41F0E5-523A-40B3-B747-49C862018074}"/>
              </a:ext>
            </a:extLst>
          </p:cNvPr>
          <p:cNvSpPr>
            <a:spLocks noGrp="1"/>
          </p:cNvSpPr>
          <p:nvPr>
            <p:ph type="sldNum" sz="quarter" idx="4"/>
          </p:nvPr>
        </p:nvSpPr>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4" name="Date Placeholder 3">
            <a:extLst>
              <a:ext uri="{FF2B5EF4-FFF2-40B4-BE49-F238E27FC236}">
                <a16:creationId xmlns:a16="http://schemas.microsoft.com/office/drawing/2014/main" id="{8E4470D4-748C-4F6A-A9E2-DA1C9387769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4C0C03-724B-475B-A806-8C760F5C510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BCF254A-720E-4DE5-A381-76CDDDA9A958}"/>
              </a:ext>
            </a:extLst>
          </p:cNvPr>
          <p:cNvSpPr>
            <a:spLocks noGrp="1"/>
          </p:cNvSpPr>
          <p:nvPr>
            <p:ph type="sldNum" sz="quarter" idx="4"/>
          </p:nvPr>
        </p:nvSpPr>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519BF98-E80E-48D9-8E20-468D34982BB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C6DC05C-B01D-4D03-AF1E-51D7B4DC2A84}"/>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5675ED56-A1BA-4E32-BB19-9FAC3DE561C9}"/>
              </a:ext>
            </a:extLst>
          </p:cNvPr>
          <p:cNvSpPr>
            <a:spLocks noGrp="1"/>
          </p:cNvSpPr>
          <p:nvPr>
            <p:ph type="sldNum" sz="quarter" idx="4"/>
          </p:nvPr>
        </p:nvSpPr>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
        <p:nvSpPr>
          <p:cNvPr id="4" name="Date Placeholder 3">
            <a:extLst>
              <a:ext uri="{FF2B5EF4-FFF2-40B4-BE49-F238E27FC236}">
                <a16:creationId xmlns:a16="http://schemas.microsoft.com/office/drawing/2014/main" id="{54ACDBEC-7A47-415B-BF56-FB37BE65A1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A2B6A7-81BD-49D0-B71C-288E2416EE1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D2B29EE-150C-4E25-A366-1C39362FC946}"/>
              </a:ext>
            </a:extLst>
          </p:cNvPr>
          <p:cNvSpPr>
            <a:spLocks noGrp="1"/>
          </p:cNvSpPr>
          <p:nvPr>
            <p:ph type="sldNum" sz="quarter" idx="4"/>
          </p:nvPr>
        </p:nvSpPr>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
        <p:nvSpPr>
          <p:cNvPr id="4" name="Date Placeholder 3">
            <a:extLst>
              <a:ext uri="{FF2B5EF4-FFF2-40B4-BE49-F238E27FC236}">
                <a16:creationId xmlns:a16="http://schemas.microsoft.com/office/drawing/2014/main" id="{E7F326CC-2C73-4960-81B9-43C80ECECA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3177CC-A9AB-42F1-A529-B566781C592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938D823-8CFE-45D3-AC5C-A53E1685E284}"/>
              </a:ext>
            </a:extLst>
          </p:cNvPr>
          <p:cNvSpPr>
            <a:spLocks noGrp="1"/>
          </p:cNvSpPr>
          <p:nvPr>
            <p:ph type="sldNum" sz="quarter" idx="4"/>
          </p:nvPr>
        </p:nvSpPr>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
        <p:nvSpPr>
          <p:cNvPr id="6" name="Date Placeholder 5">
            <a:extLst>
              <a:ext uri="{FF2B5EF4-FFF2-40B4-BE49-F238E27FC236}">
                <a16:creationId xmlns:a16="http://schemas.microsoft.com/office/drawing/2014/main" id="{36216ABE-8A6C-4F42-AA3A-9BE22FD6740B}"/>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3879B3E4-023F-4C92-A0FA-860E567D3514}"/>
              </a:ext>
            </a:extLst>
          </p:cNvPr>
          <p:cNvSpPr>
            <a:spLocks noGrp="1"/>
          </p:cNvSpPr>
          <p:nvPr>
            <p:ph type="ftr" sz="quarter" idx="3"/>
          </p:nvPr>
        </p:nvSpPr>
        <p:spPr/>
        <p:txBody>
          <a:bodyPr/>
          <a:lstStyle/>
          <a:p>
            <a:r>
              <a:rPr lang="en-US"/>
              <a:t>© American B&amp;T University</a:t>
            </a:r>
            <a:endParaRPr lang="en-US" dirty="0"/>
          </a:p>
        </p:txBody>
      </p:sp>
      <p:sp>
        <p:nvSpPr>
          <p:cNvPr id="15" name="Slide Number Placeholder 14">
            <a:extLst>
              <a:ext uri="{FF2B5EF4-FFF2-40B4-BE49-F238E27FC236}">
                <a16:creationId xmlns:a16="http://schemas.microsoft.com/office/drawing/2014/main" id="{8D11EAB2-04EA-4CD4-89AF-B13F836FD3E3}"/>
              </a:ext>
            </a:extLst>
          </p:cNvPr>
          <p:cNvSpPr>
            <a:spLocks noGrp="1"/>
          </p:cNvSpPr>
          <p:nvPr>
            <p:ph type="sldNum" sz="quarter" idx="4"/>
          </p:nvPr>
        </p:nvSpPr>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4" name="Date Placeholder 3">
            <a:extLst>
              <a:ext uri="{FF2B5EF4-FFF2-40B4-BE49-F238E27FC236}">
                <a16:creationId xmlns:a16="http://schemas.microsoft.com/office/drawing/2014/main" id="{F5F9F6C5-FE59-42A9-9CF9-752D819EAA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86232A-980D-4B0B-AD7A-6FBA7384D5D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7EFC578-CA6D-42B8-A6FD-BD3E0700B54D}"/>
              </a:ext>
            </a:extLst>
          </p:cNvPr>
          <p:cNvSpPr>
            <a:spLocks noGrp="1"/>
          </p:cNvSpPr>
          <p:nvPr>
            <p:ph type="sldNum" sz="quarter" idx="4"/>
          </p:nvPr>
        </p:nvSpPr>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
        <p:nvSpPr>
          <p:cNvPr id="6" name="Date Placeholder 5">
            <a:extLst>
              <a:ext uri="{FF2B5EF4-FFF2-40B4-BE49-F238E27FC236}">
                <a16:creationId xmlns:a16="http://schemas.microsoft.com/office/drawing/2014/main" id="{BD24C884-658A-4C51-8CBE-DA80D0EC12B9}"/>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489D7DA-E2A0-4480-8BE6-61EB9FF1FA8B}"/>
              </a:ext>
            </a:extLst>
          </p:cNvPr>
          <p:cNvSpPr>
            <a:spLocks noGrp="1"/>
          </p:cNvSpPr>
          <p:nvPr>
            <p:ph type="ftr" sz="quarter" idx="3"/>
          </p:nvPr>
        </p:nvSpPr>
        <p:spPr/>
        <p:txBody>
          <a:bodyPr/>
          <a:lstStyle/>
          <a:p>
            <a:r>
              <a:rPr lang="en-US"/>
              <a:t>© American B&amp;T University</a:t>
            </a:r>
            <a:endParaRPr lang="en-US" dirty="0"/>
          </a:p>
        </p:txBody>
      </p:sp>
      <p:sp>
        <p:nvSpPr>
          <p:cNvPr id="14" name="Slide Number Placeholder 13">
            <a:extLst>
              <a:ext uri="{FF2B5EF4-FFF2-40B4-BE49-F238E27FC236}">
                <a16:creationId xmlns:a16="http://schemas.microsoft.com/office/drawing/2014/main" id="{FCC477EE-DBD2-428D-B682-FF11727516B2}"/>
              </a:ext>
            </a:extLst>
          </p:cNvPr>
          <p:cNvSpPr>
            <a:spLocks noGrp="1"/>
          </p:cNvSpPr>
          <p:nvPr>
            <p:ph type="sldNum" sz="quarter" idx="4"/>
          </p:nvPr>
        </p:nvSpPr>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
        <p:nvSpPr>
          <p:cNvPr id="5" name="Date Placeholder 4">
            <a:extLst>
              <a:ext uri="{FF2B5EF4-FFF2-40B4-BE49-F238E27FC236}">
                <a16:creationId xmlns:a16="http://schemas.microsoft.com/office/drawing/2014/main" id="{0E0E7BE2-0BA7-4E98-9A35-52E84FF0D39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CB2AB70-7F8E-42F1-BE74-9976207D2B14}"/>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49D1950-A705-4E48-9C87-310A8D2D9B04}"/>
              </a:ext>
            </a:extLst>
          </p:cNvPr>
          <p:cNvSpPr>
            <a:spLocks noGrp="1"/>
          </p:cNvSpPr>
          <p:nvPr>
            <p:ph type="sldNum" sz="quarter" idx="4"/>
          </p:nvPr>
        </p:nvSpPr>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4" name="Date Placeholder 3">
            <a:extLst>
              <a:ext uri="{FF2B5EF4-FFF2-40B4-BE49-F238E27FC236}">
                <a16:creationId xmlns:a16="http://schemas.microsoft.com/office/drawing/2014/main" id="{1F611BE9-D9CA-40F1-AE98-C02051CD740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840877D-079E-4014-AF61-C99020E2484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331E94B-CF52-4E56-8B6F-FC35BC14BDD1}"/>
              </a:ext>
            </a:extLst>
          </p:cNvPr>
          <p:cNvSpPr>
            <a:spLocks noGrp="1"/>
          </p:cNvSpPr>
          <p:nvPr>
            <p:ph type="sldNum" sz="quarter" idx="4"/>
          </p:nvPr>
        </p:nvSpPr>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3" name="Date Placeholder 2">
            <a:extLst>
              <a:ext uri="{FF2B5EF4-FFF2-40B4-BE49-F238E27FC236}">
                <a16:creationId xmlns:a16="http://schemas.microsoft.com/office/drawing/2014/main" id="{D21F1EA4-07A1-4AAD-ABE0-AB85B346B1F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EC1C212-3C93-4AE3-A1CD-D838C26A02A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588D460-C4BD-4328-91E6-7D7FE7BEED35}"/>
              </a:ext>
            </a:extLst>
          </p:cNvPr>
          <p:cNvSpPr>
            <a:spLocks noGrp="1"/>
          </p:cNvSpPr>
          <p:nvPr>
            <p:ph type="sldNum" sz="quarter" idx="4"/>
          </p:nvPr>
        </p:nvSpPr>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CBB5020C-8377-4C93-9DB6-8BF0BD3434B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7B7F281-743B-4D9C-92BF-E4BE84AF232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FD5DC87-0CAC-47AB-AF2C-EA4A71BD9A93}"/>
              </a:ext>
            </a:extLst>
          </p:cNvPr>
          <p:cNvSpPr>
            <a:spLocks noGrp="1"/>
          </p:cNvSpPr>
          <p:nvPr>
            <p:ph type="sldNum" sz="quarter" idx="4"/>
          </p:nvPr>
        </p:nvSpPr>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3" name="Date Placeholder 2">
            <a:extLst>
              <a:ext uri="{FF2B5EF4-FFF2-40B4-BE49-F238E27FC236}">
                <a16:creationId xmlns:a16="http://schemas.microsoft.com/office/drawing/2014/main" id="{AE45B0B7-EC23-428E-AB4A-F3B83CC19E9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C54E37D-6E98-4AEC-A3BB-3A985F783AD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EC52A3B-2760-4B7D-9390-49AF7B7703E2}"/>
              </a:ext>
            </a:extLst>
          </p:cNvPr>
          <p:cNvSpPr>
            <a:spLocks noGrp="1"/>
          </p:cNvSpPr>
          <p:nvPr>
            <p:ph type="sldNum" sz="quarter" idx="4"/>
          </p:nvPr>
        </p:nvSpPr>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4" name="Date Placeholder 3">
            <a:extLst>
              <a:ext uri="{FF2B5EF4-FFF2-40B4-BE49-F238E27FC236}">
                <a16:creationId xmlns:a16="http://schemas.microsoft.com/office/drawing/2014/main" id="{0558BBDD-ACB8-4148-A8BD-A8DB4227B2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075C057-7165-472E-A4D4-48B438C64F2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180A364-E3F0-4FF7-BD56-0045B66385E9}"/>
              </a:ext>
            </a:extLst>
          </p:cNvPr>
          <p:cNvSpPr>
            <a:spLocks noGrp="1"/>
          </p:cNvSpPr>
          <p:nvPr>
            <p:ph type="sldNum" sz="quarter" idx="4"/>
          </p:nvPr>
        </p:nvSpPr>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4" name="Date Placeholder 3">
            <a:extLst>
              <a:ext uri="{FF2B5EF4-FFF2-40B4-BE49-F238E27FC236}">
                <a16:creationId xmlns:a16="http://schemas.microsoft.com/office/drawing/2014/main" id="{1B2FC46F-CB96-4871-B732-13F596BD3E9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FBE7E1-2470-4619-8D0A-4EC5233E016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0A4FD84-7780-4932-BAF0-F868B254082D}"/>
              </a:ext>
            </a:extLst>
          </p:cNvPr>
          <p:cNvSpPr>
            <a:spLocks noGrp="1"/>
          </p:cNvSpPr>
          <p:nvPr>
            <p:ph type="sldNum" sz="quarter" idx="4"/>
          </p:nvPr>
        </p:nvSpPr>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4" name="Date Placeholder 3">
            <a:extLst>
              <a:ext uri="{FF2B5EF4-FFF2-40B4-BE49-F238E27FC236}">
                <a16:creationId xmlns:a16="http://schemas.microsoft.com/office/drawing/2014/main" id="{545491B1-0424-42F3-BD03-E8BD6B9CEF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AA5C570-7FF7-4B58-A784-79058C504A0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1E6F640-9014-4B18-99E0-FD551E6CD9BB}"/>
              </a:ext>
            </a:extLst>
          </p:cNvPr>
          <p:cNvSpPr>
            <a:spLocks noGrp="1"/>
          </p:cNvSpPr>
          <p:nvPr>
            <p:ph type="sldNum" sz="quarter" idx="4"/>
          </p:nvPr>
        </p:nvSpPr>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30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30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30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30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30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05C534CA-AA16-4827-9E5B-654C5AFD1DB2}"/>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737CC5A4-6D26-4B94-8963-128D6338C4E7}"/>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34846CA4-902D-4CDC-97B9-412448156DC9}"/>
              </a:ext>
            </a:extLst>
          </p:cNvPr>
          <p:cNvSpPr>
            <a:spLocks noGrp="1"/>
          </p:cNvSpPr>
          <p:nvPr>
            <p:ph type="sldNum" sz="quarter" idx="4"/>
          </p:nvPr>
        </p:nvSpPr>
        <p:spPr/>
        <p:txBody>
          <a:bodyPr/>
          <a:lstStyle/>
          <a:p>
            <a:fld id="{28B83BC3-069B-46AF-A4E6-C99928E1A4FA}" type="slidenum">
              <a:rPr lang="en-US" smtClean="0"/>
              <a:pPr/>
              <a:t>456</a:t>
            </a:fld>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4" name="Date Placeholder 3">
            <a:extLst>
              <a:ext uri="{FF2B5EF4-FFF2-40B4-BE49-F238E27FC236}">
                <a16:creationId xmlns:a16="http://schemas.microsoft.com/office/drawing/2014/main" id="{216D438F-84A4-43DA-B709-2A8BFCA15AD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8BF7CB-0CE2-4574-8B80-5CE092B348A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8BEDDDB-850C-4AA8-81C3-F3CCF68120A7}"/>
              </a:ext>
            </a:extLst>
          </p:cNvPr>
          <p:cNvSpPr>
            <a:spLocks noGrp="1"/>
          </p:cNvSpPr>
          <p:nvPr>
            <p:ph type="sldNum" sz="quarter" idx="4"/>
          </p:nvPr>
        </p:nvSpPr>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22"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23"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4"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5"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56D1EA12-2103-464D-AEFA-4C7624D07667}"/>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2C337AE2-744E-4DE4-BA06-D48DE1CA40BA}"/>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1CB5B60A-FC81-46C3-9F96-622DF87E7DD4}"/>
              </a:ext>
            </a:extLst>
          </p:cNvPr>
          <p:cNvSpPr>
            <a:spLocks noGrp="1"/>
          </p:cNvSpPr>
          <p:nvPr>
            <p:ph type="sldNum" sz="quarter" idx="4"/>
          </p:nvPr>
        </p:nvSpPr>
        <p:spPr/>
        <p:txBody>
          <a:bodyPr/>
          <a:lstStyle/>
          <a:p>
            <a:fld id="{28B83BC3-069B-46AF-A4E6-C99928E1A4FA}" type="slidenum">
              <a:rPr lang="en-US" smtClean="0"/>
              <a:pPr/>
              <a:t>458</a:t>
            </a:fld>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4" name="Date Placeholder 3">
            <a:extLst>
              <a:ext uri="{FF2B5EF4-FFF2-40B4-BE49-F238E27FC236}">
                <a16:creationId xmlns:a16="http://schemas.microsoft.com/office/drawing/2014/main" id="{8F8DE55B-0F7A-49AE-980D-EF45F55353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AAE51C-CB3C-4EA7-A54D-C17282771AF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33B80FC-1E48-458C-8D43-52AD01204693}"/>
              </a:ext>
            </a:extLst>
          </p:cNvPr>
          <p:cNvSpPr>
            <a:spLocks noGrp="1"/>
          </p:cNvSpPr>
          <p:nvPr>
            <p:ph type="sldNum" sz="quarter" idx="4"/>
          </p:nvPr>
        </p:nvSpPr>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4" name="Date Placeholder 3">
            <a:extLst>
              <a:ext uri="{FF2B5EF4-FFF2-40B4-BE49-F238E27FC236}">
                <a16:creationId xmlns:a16="http://schemas.microsoft.com/office/drawing/2014/main" id="{FF586A16-216A-46BC-AE5C-E56372BF4EC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0509BD8-E6C5-418F-A384-A5529155414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7ED200C-F6C4-442D-929A-0A1D2296B8EF}"/>
              </a:ext>
            </a:extLst>
          </p:cNvPr>
          <p:cNvSpPr>
            <a:spLocks noGrp="1"/>
          </p:cNvSpPr>
          <p:nvPr>
            <p:ph type="sldNum" sz="quarter" idx="4"/>
          </p:nvPr>
        </p:nvSpPr>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4"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5"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6"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4D3F8713-E6AE-4C27-81C6-A410FEA77FA4}"/>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E5BFC514-74B6-40C8-A273-A7B3A3D37A7B}"/>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A55322C3-C265-4EDA-9E7A-E81C01071D01}"/>
              </a:ext>
            </a:extLst>
          </p:cNvPr>
          <p:cNvSpPr>
            <a:spLocks noGrp="1"/>
          </p:cNvSpPr>
          <p:nvPr>
            <p:ph type="sldNum" sz="quarter" idx="4"/>
          </p:nvPr>
        </p:nvSpPr>
        <p:spPr/>
        <p:txBody>
          <a:bodyPr/>
          <a:lstStyle/>
          <a:p>
            <a:fld id="{28B83BC3-069B-46AF-A4E6-C99928E1A4FA}" type="slidenum">
              <a:rPr lang="en-US" smtClean="0"/>
              <a:pPr/>
              <a:t>460</a:t>
            </a:fld>
            <a:endParaRPr lang="en-US" dirty="0"/>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7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7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7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4F094926-42D5-477C-8C57-A7372103828E}"/>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76C53E01-11DA-461D-BDAE-FDCA2BF94C14}"/>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9BE1442D-277D-4CA7-B14B-ED85B2C6EFBA}"/>
              </a:ext>
            </a:extLst>
          </p:cNvPr>
          <p:cNvSpPr>
            <a:spLocks noGrp="1"/>
          </p:cNvSpPr>
          <p:nvPr>
            <p:ph type="sldNum" sz="quarter" idx="4"/>
          </p:nvPr>
        </p:nvSpPr>
        <p:spPr/>
        <p:txBody>
          <a:bodyPr/>
          <a:lstStyle/>
          <a:p>
            <a:fld id="{28B83BC3-069B-46AF-A4E6-C99928E1A4FA}" type="slidenum">
              <a:rPr lang="en-US" smtClean="0"/>
              <a:pPr/>
              <a:t>461</a:t>
            </a:fld>
            <a:endParaRPr lang="en-US" dirty="0"/>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4" name="Date Placeholder 3">
            <a:extLst>
              <a:ext uri="{FF2B5EF4-FFF2-40B4-BE49-F238E27FC236}">
                <a16:creationId xmlns:a16="http://schemas.microsoft.com/office/drawing/2014/main" id="{53A25AC8-9046-4660-99C4-FAE1D14021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350E89-EDDA-4DE3-A87F-2E5D297B3E9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BEED1C6-66AE-4D24-85BF-AAE732EBD03A}"/>
              </a:ext>
            </a:extLst>
          </p:cNvPr>
          <p:cNvSpPr>
            <a:spLocks noGrp="1"/>
          </p:cNvSpPr>
          <p:nvPr>
            <p:ph type="sldNum" sz="quarter" idx="4"/>
          </p:nvPr>
        </p:nvSpPr>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9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91"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4" name="Date Placeholder 3">
            <a:extLst>
              <a:ext uri="{FF2B5EF4-FFF2-40B4-BE49-F238E27FC236}">
                <a16:creationId xmlns:a16="http://schemas.microsoft.com/office/drawing/2014/main" id="{9F39182C-69C7-4D2A-8F1B-B5E63D6D99A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FFFF2E6-361D-483B-8B2D-407F2042A38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6AF89FED-2CDA-44CC-A2B8-E2D72B9EF3D8}"/>
              </a:ext>
            </a:extLst>
          </p:cNvPr>
          <p:cNvSpPr>
            <a:spLocks noGrp="1"/>
          </p:cNvSpPr>
          <p:nvPr>
            <p:ph type="sldNum" sz="quarter" idx="4"/>
          </p:nvPr>
        </p:nvSpPr>
        <p:spPr/>
        <p:txBody>
          <a:bodyPr/>
          <a:lstStyle/>
          <a:p>
            <a:fld id="{28B83BC3-069B-46AF-A4E6-C99928E1A4FA}" type="slidenum">
              <a:rPr lang="en-US" smtClean="0"/>
              <a:pPr/>
              <a:t>463</a:t>
            </a:fld>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6"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7"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8"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4" name="Date Placeholder 3">
            <a:extLst>
              <a:ext uri="{FF2B5EF4-FFF2-40B4-BE49-F238E27FC236}">
                <a16:creationId xmlns:a16="http://schemas.microsoft.com/office/drawing/2014/main" id="{E8931558-15E1-4EC5-99AA-1AA61416DE9C}"/>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B07666A9-82AD-41B5-B81B-1E0315098070}"/>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E297A6CD-FD4C-4ECD-B696-8708AE5BF82D}"/>
              </a:ext>
            </a:extLst>
          </p:cNvPr>
          <p:cNvSpPr>
            <a:spLocks noGrp="1"/>
          </p:cNvSpPr>
          <p:nvPr>
            <p:ph type="sldNum" sz="quarter" idx="4"/>
          </p:nvPr>
        </p:nvSpPr>
        <p:spPr/>
        <p:txBody>
          <a:bodyPr/>
          <a:lstStyle/>
          <a:p>
            <a:fld id="{28B83BC3-069B-46AF-A4E6-C99928E1A4FA}" type="slidenum">
              <a:rPr lang="en-US" smtClean="0"/>
              <a:pPr/>
              <a:t>464</a:t>
            </a:fld>
            <a:endParaRPr lang="en-US" dirty="0"/>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42"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43"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44"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45"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4" name="Date Placeholder 3">
            <a:extLst>
              <a:ext uri="{FF2B5EF4-FFF2-40B4-BE49-F238E27FC236}">
                <a16:creationId xmlns:a16="http://schemas.microsoft.com/office/drawing/2014/main" id="{AAB9B448-60C3-4126-AA32-82B65F54BCA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A254FA-9D52-4BAD-8EDA-A392E008981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E4CE72E-BBC3-4BE0-8F4E-03347594F1E6}"/>
              </a:ext>
            </a:extLst>
          </p:cNvPr>
          <p:cNvSpPr>
            <a:spLocks noGrp="1"/>
          </p:cNvSpPr>
          <p:nvPr>
            <p:ph type="sldNum" sz="quarter" idx="4"/>
          </p:nvPr>
        </p:nvSpPr>
        <p:spPr/>
        <p:txBody>
          <a:bodyPr/>
          <a:lstStyle/>
          <a:p>
            <a:fld id="{28B83BC3-069B-46AF-A4E6-C99928E1A4FA}" type="slidenum">
              <a:rPr lang="en-US" smtClean="0"/>
              <a:pPr/>
              <a:t>465</a:t>
            </a:fld>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4" name="Date Placeholder 3">
            <a:extLst>
              <a:ext uri="{FF2B5EF4-FFF2-40B4-BE49-F238E27FC236}">
                <a16:creationId xmlns:a16="http://schemas.microsoft.com/office/drawing/2014/main" id="{FA6DC10E-7054-4D70-AE29-CF35C30AA3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1F9875-19B3-4114-BAE6-B74DC14C648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ACFC39F-0306-4679-A131-C3226FEDA83B}"/>
              </a:ext>
            </a:extLst>
          </p:cNvPr>
          <p:cNvSpPr>
            <a:spLocks noGrp="1"/>
          </p:cNvSpPr>
          <p:nvPr>
            <p:ph type="sldNum" sz="quarter" idx="4"/>
          </p:nvPr>
        </p:nvSpPr>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2"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3"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99A2B923-4B87-45B8-9903-4E3D1644BDF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B128925-A4FA-439F-9538-852AC5B0DE7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6BC5A21-2760-4C9A-99BF-35799AC670CA}"/>
              </a:ext>
            </a:extLst>
          </p:cNvPr>
          <p:cNvSpPr>
            <a:spLocks noGrp="1"/>
          </p:cNvSpPr>
          <p:nvPr>
            <p:ph type="sldNum" sz="quarter" idx="4"/>
          </p:nvPr>
        </p:nvSpPr>
        <p:spPr/>
        <p:txBody>
          <a:bodyPr/>
          <a:lstStyle/>
          <a:p>
            <a:fld id="{28B83BC3-069B-46AF-A4E6-C99928E1A4FA}" type="slidenum">
              <a:rPr lang="en-US" smtClean="0"/>
              <a:pPr/>
              <a:t>467</a:t>
            </a:fld>
            <a:endParaRPr lang="en-US" dirty="0"/>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4" name="Date Placeholder 3">
            <a:extLst>
              <a:ext uri="{FF2B5EF4-FFF2-40B4-BE49-F238E27FC236}">
                <a16:creationId xmlns:a16="http://schemas.microsoft.com/office/drawing/2014/main" id="{F0272109-2985-4C50-86D1-4AAD165C2D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70EFC7D-F31F-4CA5-9993-D9383E8089B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9FFC6C1-EC50-4E7D-B364-FB89FA2C86ED}"/>
              </a:ext>
            </a:extLst>
          </p:cNvPr>
          <p:cNvSpPr>
            <a:spLocks noGrp="1"/>
          </p:cNvSpPr>
          <p:nvPr>
            <p:ph type="sldNum" sz="quarter" idx="4"/>
          </p:nvPr>
        </p:nvSpPr>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4"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4" name="Date Placeholder 3">
            <a:extLst>
              <a:ext uri="{FF2B5EF4-FFF2-40B4-BE49-F238E27FC236}">
                <a16:creationId xmlns:a16="http://schemas.microsoft.com/office/drawing/2014/main" id="{373B11FD-3277-4AB6-87D0-3D07F754EE6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A7663E-3FFD-4E0B-99F3-756ED7A9733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890B3F2-D32B-48E4-A278-A76C4CDC2254}"/>
              </a:ext>
            </a:extLst>
          </p:cNvPr>
          <p:cNvSpPr>
            <a:spLocks noGrp="1"/>
          </p:cNvSpPr>
          <p:nvPr>
            <p:ph type="sldNum" sz="quarter" idx="4"/>
          </p:nvPr>
        </p:nvSpPr>
        <p:spPr/>
        <p:txBody>
          <a:bodyPr/>
          <a:lstStyle/>
          <a:p>
            <a:fld id="{28B83BC3-069B-46AF-A4E6-C99928E1A4FA}" type="slidenum">
              <a:rPr lang="en-US" smtClean="0"/>
              <a:pPr/>
              <a:t>469</a:t>
            </a:fld>
            <a:endParaRPr lang="en-US" dirty="0"/>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4" name="Date Placeholder 3">
            <a:extLst>
              <a:ext uri="{FF2B5EF4-FFF2-40B4-BE49-F238E27FC236}">
                <a16:creationId xmlns:a16="http://schemas.microsoft.com/office/drawing/2014/main" id="{2B4684C3-C7F0-409A-9554-966D30478F2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30767FD-D2E3-49CA-8568-687661902D9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69F64B7D-A864-4F9E-BF7E-B8AF267162B2}"/>
              </a:ext>
            </a:extLst>
          </p:cNvPr>
          <p:cNvSpPr>
            <a:spLocks noGrp="1"/>
          </p:cNvSpPr>
          <p:nvPr>
            <p:ph type="sldNum" sz="quarter" idx="4"/>
          </p:nvPr>
        </p:nvSpPr>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8" name="Date Placeholder 7">
            <a:extLst>
              <a:ext uri="{FF2B5EF4-FFF2-40B4-BE49-F238E27FC236}">
                <a16:creationId xmlns:a16="http://schemas.microsoft.com/office/drawing/2014/main" id="{25013FF9-1C61-40E4-92CB-709AF9F583B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74EF74E-B0BD-48B1-90F0-5F3CD2A4301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0CF5F35-885A-4FA2-8633-7F771984CBD8}"/>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4" name="Date Placeholder 3">
            <a:extLst>
              <a:ext uri="{FF2B5EF4-FFF2-40B4-BE49-F238E27FC236}">
                <a16:creationId xmlns:a16="http://schemas.microsoft.com/office/drawing/2014/main" id="{42ABB83A-0E10-4FA5-8191-AA9DFF4BCA0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3A5BF7-F62F-4C4A-AE90-88E37B735BB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E9E6C2E-F871-4646-9467-B380F5A506F7}"/>
              </a:ext>
            </a:extLst>
          </p:cNvPr>
          <p:cNvSpPr>
            <a:spLocks noGrp="1"/>
          </p:cNvSpPr>
          <p:nvPr>
            <p:ph type="sldNum" sz="quarter" idx="4"/>
          </p:nvPr>
        </p:nvSpPr>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F9ABE04-9898-47C8-BD8B-D58542235AF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74BE202-150E-4169-B6AB-9D8975959E5E}"/>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B348005-B24F-4C26-B0C0-C53A31419F41}"/>
              </a:ext>
            </a:extLst>
          </p:cNvPr>
          <p:cNvSpPr>
            <a:spLocks noGrp="1"/>
          </p:cNvSpPr>
          <p:nvPr>
            <p:ph type="sldNum" sz="quarter" idx="4"/>
          </p:nvPr>
        </p:nvSpPr>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5F9E40F-41DF-4F8B-B523-D8818D83B99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805077B-87F2-4000-AAAE-FB2D0A84675A}"/>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7BEBD308-C17F-44E8-9A97-4CC1B3876093}"/>
              </a:ext>
            </a:extLst>
          </p:cNvPr>
          <p:cNvSpPr>
            <a:spLocks noGrp="1"/>
          </p:cNvSpPr>
          <p:nvPr>
            <p:ph type="sldNum" sz="quarter" idx="4"/>
          </p:nvPr>
        </p:nvSpPr>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
        <p:nvSpPr>
          <p:cNvPr id="4" name="Date Placeholder 3">
            <a:extLst>
              <a:ext uri="{FF2B5EF4-FFF2-40B4-BE49-F238E27FC236}">
                <a16:creationId xmlns:a16="http://schemas.microsoft.com/office/drawing/2014/main" id="{05DBA394-22D1-4A49-8E32-11F0D44FDE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C4FB88-19A8-4090-B86F-A0CE972D92A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9956CA9-0119-47B0-8D25-FEC3E130C6E6}"/>
              </a:ext>
            </a:extLst>
          </p:cNvPr>
          <p:cNvSpPr>
            <a:spLocks noGrp="1"/>
          </p:cNvSpPr>
          <p:nvPr>
            <p:ph type="sldNum" sz="quarter" idx="4"/>
          </p:nvPr>
        </p:nvSpPr>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4" name="Date Placeholder 3">
            <a:extLst>
              <a:ext uri="{FF2B5EF4-FFF2-40B4-BE49-F238E27FC236}">
                <a16:creationId xmlns:a16="http://schemas.microsoft.com/office/drawing/2014/main" id="{9F4FB515-C01D-4D68-AEA5-7FB8F88D78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C15173-142A-43C1-A04B-7F6D838CEE7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58F1708-59D0-4D28-8700-97E42A6E4FED}"/>
              </a:ext>
            </a:extLst>
          </p:cNvPr>
          <p:cNvSpPr>
            <a:spLocks noGrp="1"/>
          </p:cNvSpPr>
          <p:nvPr>
            <p:ph type="sldNum" sz="quarter" idx="4"/>
          </p:nvPr>
        </p:nvSpPr>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2B660D-845D-4209-B90C-27CCFA91C13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D7B86568-C595-4857-9F64-95C735432A3E}"/>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712C29E3-5AD1-40B0-BA3D-1C5C281938C3}"/>
              </a:ext>
            </a:extLst>
          </p:cNvPr>
          <p:cNvSpPr>
            <a:spLocks noGrp="1"/>
          </p:cNvSpPr>
          <p:nvPr>
            <p:ph type="sldNum" sz="quarter" idx="4"/>
          </p:nvPr>
        </p:nvSpPr>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4" name="Date Placeholder 3">
            <a:extLst>
              <a:ext uri="{FF2B5EF4-FFF2-40B4-BE49-F238E27FC236}">
                <a16:creationId xmlns:a16="http://schemas.microsoft.com/office/drawing/2014/main" id="{1F7DA6F5-929D-4139-A5A9-69EDAC50CD2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117FC1-8F85-49A5-838F-916B64AB102C}"/>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7A375F4-8019-4565-ACE5-69E6946CAB5F}"/>
              </a:ext>
            </a:extLst>
          </p:cNvPr>
          <p:cNvSpPr>
            <a:spLocks noGrp="1"/>
          </p:cNvSpPr>
          <p:nvPr>
            <p:ph type="sldNum" sz="quarter" idx="4"/>
          </p:nvPr>
        </p:nvSpPr>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3" name="Date Placeholder 2">
            <a:extLst>
              <a:ext uri="{FF2B5EF4-FFF2-40B4-BE49-F238E27FC236}">
                <a16:creationId xmlns:a16="http://schemas.microsoft.com/office/drawing/2014/main" id="{DC75FE08-26AC-4BA2-B404-232D549829F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AC506C2-D492-468A-8E32-96E8C6A005D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87B975B-2F1A-4B37-8A42-5AF4B934211C}"/>
              </a:ext>
            </a:extLst>
          </p:cNvPr>
          <p:cNvSpPr>
            <a:spLocks noGrp="1"/>
          </p:cNvSpPr>
          <p:nvPr>
            <p:ph type="sldNum" sz="quarter" idx="4"/>
          </p:nvPr>
        </p:nvSpPr>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4" name="Date Placeholder 3">
            <a:extLst>
              <a:ext uri="{FF2B5EF4-FFF2-40B4-BE49-F238E27FC236}">
                <a16:creationId xmlns:a16="http://schemas.microsoft.com/office/drawing/2014/main" id="{AC5C3AA8-252E-4AD3-8F38-E8B73C3534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CA34DF-BC52-4305-9ECC-284F4B77D6A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913D7E3-46F5-45E5-AD81-F8F89FDA44EA}"/>
              </a:ext>
            </a:extLst>
          </p:cNvPr>
          <p:cNvSpPr>
            <a:spLocks noGrp="1"/>
          </p:cNvSpPr>
          <p:nvPr>
            <p:ph type="sldNum" sz="quarter" idx="4"/>
          </p:nvPr>
        </p:nvSpPr>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7" name="Date Placeholder 6">
            <a:extLst>
              <a:ext uri="{FF2B5EF4-FFF2-40B4-BE49-F238E27FC236}">
                <a16:creationId xmlns:a16="http://schemas.microsoft.com/office/drawing/2014/main" id="{FA787278-A467-46F2-BFE2-4FEAC6C5F7D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AEAB6DB-C8D0-4E9A-8257-8F74E33CE48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AE9CC35-5616-4CE5-A75E-B251679A4C43}"/>
              </a:ext>
            </a:extLst>
          </p:cNvPr>
          <p:cNvSpPr>
            <a:spLocks noGrp="1"/>
          </p:cNvSpPr>
          <p:nvPr>
            <p:ph type="sldNum" sz="quarter" idx="4"/>
          </p:nvPr>
        </p:nvSpPr>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4" name="Date Placeholder 3">
            <a:extLst>
              <a:ext uri="{FF2B5EF4-FFF2-40B4-BE49-F238E27FC236}">
                <a16:creationId xmlns:a16="http://schemas.microsoft.com/office/drawing/2014/main" id="{CC65927D-2B8A-4A29-9E1B-5FAE219728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C495D4-B8E6-461D-BF40-D76602A8289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1849FFB-989D-4B60-833A-7E081AF7696E}"/>
              </a:ext>
            </a:extLst>
          </p:cNvPr>
          <p:cNvSpPr>
            <a:spLocks noGrp="1"/>
          </p:cNvSpPr>
          <p:nvPr>
            <p:ph type="sldNum" sz="quarter" idx="4"/>
          </p:nvPr>
        </p:nvSpPr>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4" name="Date Placeholder 3">
            <a:extLst>
              <a:ext uri="{FF2B5EF4-FFF2-40B4-BE49-F238E27FC236}">
                <a16:creationId xmlns:a16="http://schemas.microsoft.com/office/drawing/2014/main" id="{D66816B6-97AC-4EEF-8F1C-64D584A0B6B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820EE8-F9F7-4196-A37A-B64F3CB76D2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A1510D1-31DC-4C53-9EAB-685984F59B51}"/>
              </a:ext>
            </a:extLst>
          </p:cNvPr>
          <p:cNvSpPr>
            <a:spLocks noGrp="1"/>
          </p:cNvSpPr>
          <p:nvPr>
            <p:ph type="sldNum" sz="quarter" idx="4"/>
          </p:nvPr>
        </p:nvSpPr>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4" name="Date Placeholder 3">
            <a:extLst>
              <a:ext uri="{FF2B5EF4-FFF2-40B4-BE49-F238E27FC236}">
                <a16:creationId xmlns:a16="http://schemas.microsoft.com/office/drawing/2014/main" id="{D5BEDD57-2FDD-4E13-8C13-295ED27920A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171D856-CA34-45BE-9904-C7C2AC36BCFE}"/>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8BD62C6F-F521-40F3-B27F-9B43F2925B23}"/>
              </a:ext>
            </a:extLst>
          </p:cNvPr>
          <p:cNvSpPr>
            <a:spLocks noGrp="1"/>
          </p:cNvSpPr>
          <p:nvPr>
            <p:ph type="sldNum" sz="quarter" idx="4"/>
          </p:nvPr>
        </p:nvSpPr>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4" name="Date Placeholder 3">
            <a:extLst>
              <a:ext uri="{FF2B5EF4-FFF2-40B4-BE49-F238E27FC236}">
                <a16:creationId xmlns:a16="http://schemas.microsoft.com/office/drawing/2014/main" id="{6FB6BA4F-442A-4563-AEB2-63CEE41183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8ED3D9-4EC0-42F1-A0B7-8F94812EC5A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45F49F7-AA60-4B09-B723-3E3E0604F180}"/>
              </a:ext>
            </a:extLst>
          </p:cNvPr>
          <p:cNvSpPr>
            <a:spLocks noGrp="1"/>
          </p:cNvSpPr>
          <p:nvPr>
            <p:ph type="sldNum" sz="quarter" idx="4"/>
          </p:nvPr>
        </p:nvSpPr>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3" name="Date Placeholder 2">
            <a:extLst>
              <a:ext uri="{FF2B5EF4-FFF2-40B4-BE49-F238E27FC236}">
                <a16:creationId xmlns:a16="http://schemas.microsoft.com/office/drawing/2014/main" id="{9AD1AB8B-3495-4C86-9D53-BA7D106F9E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62247E-72C7-423E-A00E-9A6299CAFEF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C6565D9-6F07-459F-920E-353511804E05}"/>
              </a:ext>
            </a:extLst>
          </p:cNvPr>
          <p:cNvSpPr>
            <a:spLocks noGrp="1"/>
          </p:cNvSpPr>
          <p:nvPr>
            <p:ph type="sldNum" sz="quarter" idx="4"/>
          </p:nvPr>
        </p:nvSpPr>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8"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4" name="Date Placeholder 3">
            <a:extLst>
              <a:ext uri="{FF2B5EF4-FFF2-40B4-BE49-F238E27FC236}">
                <a16:creationId xmlns:a16="http://schemas.microsoft.com/office/drawing/2014/main" id="{EBC4A7D5-CC0F-4D12-BD25-4D46C94B37D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4550178-D43C-4E51-A38C-C0FBB74EA57F}"/>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76E90BA-5D20-4891-93C1-854DF327FD2F}"/>
              </a:ext>
            </a:extLst>
          </p:cNvPr>
          <p:cNvSpPr>
            <a:spLocks noGrp="1"/>
          </p:cNvSpPr>
          <p:nvPr>
            <p:ph type="sldNum" sz="quarter" idx="4"/>
          </p:nvPr>
        </p:nvSpPr>
        <p:spPr/>
        <p:txBody>
          <a:bodyPr/>
          <a:lstStyle/>
          <a:p>
            <a:fld id="{28B83BC3-069B-46AF-A4E6-C99928E1A4FA}" type="slidenum">
              <a:rPr lang="en-US" smtClean="0"/>
              <a:pPr/>
              <a:t>485</a:t>
            </a:fld>
            <a:endParaRPr lang="en-US"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2"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4" name="Date Placeholder 3">
            <a:extLst>
              <a:ext uri="{FF2B5EF4-FFF2-40B4-BE49-F238E27FC236}">
                <a16:creationId xmlns:a16="http://schemas.microsoft.com/office/drawing/2014/main" id="{D6EF5B8D-BA77-43E4-BE74-839D6B2CEF5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B1F4D9B-5870-4DE5-B37C-94801B66FF13}"/>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1FA4560-78E7-4555-8E6B-F74198BCB551}"/>
              </a:ext>
            </a:extLst>
          </p:cNvPr>
          <p:cNvSpPr>
            <a:spLocks noGrp="1"/>
          </p:cNvSpPr>
          <p:nvPr>
            <p:ph type="sldNum" sz="quarter" idx="4"/>
          </p:nvPr>
        </p:nvSpPr>
        <p:spPr/>
        <p:txBody>
          <a:bodyPr/>
          <a:lstStyle/>
          <a:p>
            <a:fld id="{28B83BC3-069B-46AF-A4E6-C99928E1A4FA}" type="slidenum">
              <a:rPr lang="en-US" smtClean="0"/>
              <a:pPr/>
              <a:t>486</a:t>
            </a:fld>
            <a:endParaRPr lang="en-US"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3" name="Date Placeholder 2">
            <a:extLst>
              <a:ext uri="{FF2B5EF4-FFF2-40B4-BE49-F238E27FC236}">
                <a16:creationId xmlns:a16="http://schemas.microsoft.com/office/drawing/2014/main" id="{0C15D9DB-B286-496F-A014-A4F402C4466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2F8D94D-0430-4283-9143-EB3A0C9EE0B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593F790-99DC-4F8B-9490-25A61EC4798B}"/>
              </a:ext>
            </a:extLst>
          </p:cNvPr>
          <p:cNvSpPr>
            <a:spLocks noGrp="1"/>
          </p:cNvSpPr>
          <p:nvPr>
            <p:ph type="sldNum" sz="quarter" idx="4"/>
          </p:nvPr>
        </p:nvSpPr>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4" name="Date Placeholder 3">
            <a:extLst>
              <a:ext uri="{FF2B5EF4-FFF2-40B4-BE49-F238E27FC236}">
                <a16:creationId xmlns:a16="http://schemas.microsoft.com/office/drawing/2014/main" id="{14412E3A-88F8-46D0-9C41-F70099B75A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D3D960-6023-4659-90EC-C26B331FF7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BDB22F7-9848-4920-BEA5-D92BBCCAD419}"/>
              </a:ext>
            </a:extLst>
          </p:cNvPr>
          <p:cNvSpPr>
            <a:spLocks noGrp="1"/>
          </p:cNvSpPr>
          <p:nvPr>
            <p:ph type="sldNum" sz="quarter" idx="4"/>
          </p:nvPr>
        </p:nvSpPr>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3" name="Date Placeholder 2">
            <a:extLst>
              <a:ext uri="{FF2B5EF4-FFF2-40B4-BE49-F238E27FC236}">
                <a16:creationId xmlns:a16="http://schemas.microsoft.com/office/drawing/2014/main" id="{4358BEAF-6DCC-4E38-B48B-CDB49C79303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8B58EAF-24CB-4446-A0AA-7EC28513340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3DD8479-139D-4859-9A7D-1916185EEC19}"/>
              </a:ext>
            </a:extLst>
          </p:cNvPr>
          <p:cNvSpPr>
            <a:spLocks noGrp="1"/>
          </p:cNvSpPr>
          <p:nvPr>
            <p:ph type="sldNum" sz="quarter" idx="4"/>
          </p:nvPr>
        </p:nvSpPr>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4" name="Date Placeholder 3">
            <a:extLst>
              <a:ext uri="{FF2B5EF4-FFF2-40B4-BE49-F238E27FC236}">
                <a16:creationId xmlns:a16="http://schemas.microsoft.com/office/drawing/2014/main" id="{E15A0317-6543-4407-9313-7BF7ACAB182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E896D55-A1DA-4A10-B0E0-1C95390677F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A5BB369-1102-431F-9DE5-B0A5A652018E}"/>
              </a:ext>
            </a:extLst>
          </p:cNvPr>
          <p:cNvSpPr>
            <a:spLocks noGrp="1"/>
          </p:cNvSpPr>
          <p:nvPr>
            <p:ph type="sldNum" sz="quarter" idx="4"/>
          </p:nvPr>
        </p:nvSpPr>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Hypothesis Testing: Non-Normal Data</a:t>
            </a:r>
            <a:endParaRPr lang="en-US" sz="1600" u="sng" dirty="0"/>
          </a:p>
          <a:p>
            <a:pPr marL="349250" lvl="1" indent="0">
              <a:buNone/>
            </a:pPr>
            <a:r>
              <a:rPr lang="en-US" sz="1600" dirty="0"/>
              <a:t>3.5.1 Mann-Whitney</a:t>
            </a:r>
          </a:p>
          <a:p>
            <a:pPr marL="349250" lvl="1" indent="0">
              <a:buNone/>
            </a:pPr>
            <a:r>
              <a:rPr lang="en-US" sz="1600" dirty="0"/>
              <a:t>3.5.2 </a:t>
            </a:r>
            <a:r>
              <a:rPr lang="en-US" sz="1600" dirty="0" err="1"/>
              <a:t>Kruskal</a:t>
            </a:r>
            <a:r>
              <a:rPr lang="en-US" sz="1600" dirty="0"/>
              <a:t>-Wallis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6E62AFD6-AA7F-4A25-9969-83E5BAE1B26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66435B3-14A8-4AA7-BCA8-A9ADD899D49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389B7D80-623F-40C5-8EC8-8C5FBF3342A1}"/>
              </a:ext>
            </a:extLst>
          </p:cNvPr>
          <p:cNvSpPr>
            <a:spLocks noGrp="1"/>
          </p:cNvSpPr>
          <p:nvPr>
            <p:ph type="sldNum" sz="quarter" idx="4"/>
          </p:nvPr>
        </p:nvSpPr>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3" name="Date Placeholder 2">
            <a:extLst>
              <a:ext uri="{FF2B5EF4-FFF2-40B4-BE49-F238E27FC236}">
                <a16:creationId xmlns:a16="http://schemas.microsoft.com/office/drawing/2014/main" id="{82596CBC-CFEC-4461-8D07-CEEA493038B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2CA51B9-B629-4578-A645-40FB90493D5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5F460DB-EA94-4101-A6F0-4262977C26D8}"/>
              </a:ext>
            </a:extLst>
          </p:cNvPr>
          <p:cNvSpPr>
            <a:spLocks noGrp="1"/>
          </p:cNvSpPr>
          <p:nvPr>
            <p:ph type="sldNum" sz="quarter" idx="4"/>
          </p:nvPr>
        </p:nvSpPr>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4050317726"/>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2A4EAA60-046B-44E0-8768-FC712F95822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61E0F5-68C0-4868-AB79-FC07056A76E4}"/>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07E69BB3-C367-47DD-BB78-41B0ED412D02}"/>
              </a:ext>
            </a:extLst>
          </p:cNvPr>
          <p:cNvSpPr>
            <a:spLocks noGrp="1"/>
          </p:cNvSpPr>
          <p:nvPr>
            <p:ph type="sldNum" sz="quarter" idx="4"/>
          </p:nvPr>
        </p:nvSpPr>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69115051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3" name="Date Placeholder 2">
            <a:extLst>
              <a:ext uri="{FF2B5EF4-FFF2-40B4-BE49-F238E27FC236}">
                <a16:creationId xmlns:a16="http://schemas.microsoft.com/office/drawing/2014/main" id="{8CC5CEDC-EB17-4A6F-9D91-C7E129D9489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69110E-ED16-4F34-98B2-49B8FAE096B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84CB938-D63B-435E-A9F5-14528AD39AF3}"/>
              </a:ext>
            </a:extLst>
          </p:cNvPr>
          <p:cNvSpPr>
            <a:spLocks noGrp="1"/>
          </p:cNvSpPr>
          <p:nvPr>
            <p:ph type="sldNum" sz="quarter" idx="4"/>
          </p:nvPr>
        </p:nvSpPr>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3114673"/>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dirty="0"/>
              <a:t>Y: continuous variable</a:t>
            </a:r>
          </a:p>
          <a:p>
            <a:pPr lvl="1"/>
            <a:r>
              <a:rPr lang="en-US"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4" name="Date Placeholder 3">
            <a:extLst>
              <a:ext uri="{FF2B5EF4-FFF2-40B4-BE49-F238E27FC236}">
                <a16:creationId xmlns:a16="http://schemas.microsoft.com/office/drawing/2014/main" id="{897CCCDB-4A27-4036-BBDC-F3570C7B8E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3D2AB3-835E-4B27-82F9-E7C1326A754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96F2522-DF4F-4A78-802C-7DAA2125404A}"/>
              </a:ext>
            </a:extLst>
          </p:cNvPr>
          <p:cNvSpPr>
            <a:spLocks noGrp="1"/>
          </p:cNvSpPr>
          <p:nvPr>
            <p:ph type="sldNum" sz="quarter" idx="4"/>
          </p:nvPr>
        </p:nvSpPr>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288417043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4" name="Date Placeholder 3">
            <a:extLst>
              <a:ext uri="{FF2B5EF4-FFF2-40B4-BE49-F238E27FC236}">
                <a16:creationId xmlns:a16="http://schemas.microsoft.com/office/drawing/2014/main" id="{4FA2E857-83D7-4333-905A-E09BE163328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067FB6-9CAB-4043-A77E-60FEA51C0FD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D18E4C9-3517-4BF8-B7ED-29D42ECA25D6}"/>
              </a:ext>
            </a:extLst>
          </p:cNvPr>
          <p:cNvSpPr>
            <a:spLocks noGrp="1"/>
          </p:cNvSpPr>
          <p:nvPr>
            <p:ph type="sldNum" sz="quarter" idx="4"/>
          </p:nvPr>
        </p:nvSpPr>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295314724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Date Placeholder 10">
            <a:extLst>
              <a:ext uri="{FF2B5EF4-FFF2-40B4-BE49-F238E27FC236}">
                <a16:creationId xmlns:a16="http://schemas.microsoft.com/office/drawing/2014/main" id="{5064EB48-D0BC-4AB9-9F69-684286839E9C}"/>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436BF0F2-4D4F-4F3C-B18E-3008761B91DD}"/>
              </a:ext>
            </a:extLst>
          </p:cNvPr>
          <p:cNvSpPr>
            <a:spLocks noGrp="1"/>
          </p:cNvSpPr>
          <p:nvPr>
            <p:ph type="ftr" sz="quarter" idx="3"/>
          </p:nvPr>
        </p:nvSpPr>
        <p:spPr/>
        <p:txBody>
          <a:bodyPr/>
          <a:lstStyle/>
          <a:p>
            <a:r>
              <a:rPr lang="en-US"/>
              <a:t>© American B&amp;T University</a:t>
            </a:r>
            <a:endParaRPr lang="en-US" dirty="0"/>
          </a:p>
        </p:txBody>
      </p:sp>
      <p:sp>
        <p:nvSpPr>
          <p:cNvPr id="14" name="Slide Number Placeholder 13">
            <a:extLst>
              <a:ext uri="{FF2B5EF4-FFF2-40B4-BE49-F238E27FC236}">
                <a16:creationId xmlns:a16="http://schemas.microsoft.com/office/drawing/2014/main" id="{229FA3EC-6E13-4DE6-98BF-1DADDDE079BE}"/>
              </a:ext>
            </a:extLst>
          </p:cNvPr>
          <p:cNvSpPr>
            <a:spLocks noGrp="1"/>
          </p:cNvSpPr>
          <p:nvPr>
            <p:ph type="sldNum" sz="quarter" idx="4"/>
          </p:nvPr>
        </p:nvSpPr>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282462161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58B12D7A-0A36-41C0-A917-0BC021F3AEB5}"/>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92760355-D380-4627-BF38-D2A24881F2E1}"/>
              </a:ext>
            </a:extLst>
          </p:cNvPr>
          <p:cNvSpPr>
            <a:spLocks noGrp="1"/>
          </p:cNvSpPr>
          <p:nvPr>
            <p:ph type="ftr" sz="quarter" idx="3"/>
          </p:nvPr>
        </p:nvSpPr>
        <p:spPr/>
        <p:txBody>
          <a:bodyPr/>
          <a:lstStyle/>
          <a:p>
            <a:r>
              <a:rPr lang="en-US"/>
              <a:t>© American B&amp;T University</a:t>
            </a:r>
            <a:endParaRPr lang="en-US" dirty="0"/>
          </a:p>
        </p:txBody>
      </p:sp>
      <p:sp>
        <p:nvSpPr>
          <p:cNvPr id="20" name="Slide Number Placeholder 19">
            <a:extLst>
              <a:ext uri="{FF2B5EF4-FFF2-40B4-BE49-F238E27FC236}">
                <a16:creationId xmlns:a16="http://schemas.microsoft.com/office/drawing/2014/main" id="{5F300DC3-A1AF-4628-A222-0268C18921DF}"/>
              </a:ext>
            </a:extLst>
          </p:cNvPr>
          <p:cNvSpPr>
            <a:spLocks noGrp="1"/>
          </p:cNvSpPr>
          <p:nvPr>
            <p:ph type="sldNum" sz="quarter" idx="4"/>
          </p:nvPr>
        </p:nvSpPr>
        <p:spPr/>
        <p:txBody>
          <a:bodyPr/>
          <a:lstStyle/>
          <a:p>
            <a:fld id="{28B83BC3-069B-46AF-A4E6-C99928E1A4FA}" type="slidenum">
              <a:rPr lang="en-US" smtClean="0"/>
              <a:pPr/>
              <a:t>497</a:t>
            </a:fld>
            <a:endParaRPr lang="en-US" dirty="0"/>
          </a:p>
        </p:txBody>
      </p:sp>
    </p:spTree>
    <p:custDataLst>
      <p:tags r:id="rId1"/>
    </p:custDataLst>
    <p:extLst>
      <p:ext uri="{BB962C8B-B14F-4D97-AF65-F5344CB8AC3E}">
        <p14:creationId xmlns:p14="http://schemas.microsoft.com/office/powerpoint/2010/main" val="416989517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7" name="Content Placeholder 6"/>
          <p:cNvSpPr>
            <a:spLocks noGrp="1"/>
          </p:cNvSpPr>
          <p:nvPr>
            <p:ph idx="1"/>
          </p:nvPr>
        </p:nvSpPr>
        <p:spPr/>
        <p:txBody>
          <a:bodyPr>
            <a:normAutofit/>
          </a:bodyPr>
          <a:lstStyle/>
          <a:p>
            <a:r>
              <a:rPr lang="en-US" dirty="0"/>
              <a:t>Data File: “Multi-Vari” tab in “Sample Data.xlsx.”</a:t>
            </a:r>
          </a:p>
          <a:p>
            <a:pPr lvl="1"/>
            <a:endParaRPr lang="en-US" i="1" dirty="0"/>
          </a:p>
          <a:p>
            <a:pPr lvl="1"/>
            <a:r>
              <a:rPr lang="en-US" i="1" dirty="0"/>
              <a:t>Case study: </a:t>
            </a:r>
          </a:p>
          <a:p>
            <a:pPr lvl="2"/>
            <a:r>
              <a:rPr lang="en-US" dirty="0"/>
              <a:t>ABC company produces 10 kinds of units with different weights. Operators measure the weights of the units before sending them out to customers.</a:t>
            </a:r>
          </a:p>
          <a:p>
            <a:pPr lvl="2"/>
            <a:r>
              <a:rPr lang="en-US" dirty="0"/>
              <a:t>Multiple factors could have an impact on the weight measurements. The ABC company wants to have a better understanding of the main source of variability existing in the weight measurement.</a:t>
            </a:r>
          </a:p>
          <a:p>
            <a:pPr lvl="2"/>
            <a:r>
              <a:rPr lang="en-US" dirty="0"/>
              <a:t>The ABC company randomly selects 3 operators (Joe, John, and Jack) each of whom measures the weights of 10 different units. For each unit, there are 3 items sampled.</a:t>
            </a:r>
          </a:p>
          <a:p>
            <a:pPr lvl="1"/>
            <a:endParaRPr lang="en-US" dirty="0"/>
          </a:p>
          <a:p>
            <a:endParaRPr lang="en-US" dirty="0"/>
          </a:p>
        </p:txBody>
      </p:sp>
      <p:sp>
        <p:nvSpPr>
          <p:cNvPr id="3" name="Date Placeholder 2">
            <a:extLst>
              <a:ext uri="{FF2B5EF4-FFF2-40B4-BE49-F238E27FC236}">
                <a16:creationId xmlns:a16="http://schemas.microsoft.com/office/drawing/2014/main" id="{8226A305-6C87-422B-B3C2-6B7EF55C928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F6D13CA-18F2-4950-A390-92D8FE37CF7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227518E-689A-4BEB-B6B7-1B6510F6A568}"/>
              </a:ext>
            </a:extLst>
          </p:cNvPr>
          <p:cNvSpPr>
            <a:spLocks noGrp="1"/>
          </p:cNvSpPr>
          <p:nvPr>
            <p:ph type="sldNum" sz="quarter" idx="4"/>
          </p:nvPr>
        </p:nvSpPr>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319391803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1: </a:t>
            </a:r>
          </a:p>
          <a:p>
            <a:pPr marL="1234440" lvl="2" indent="-457200">
              <a:buFont typeface="+mj-lt"/>
              <a:buAutoNum type="arabicPeriod"/>
            </a:pPr>
            <a:r>
              <a:rPr lang="en-US" dirty="0"/>
              <a:t>Click Stat → Quality Tools → Multi-Vari Chart. </a:t>
            </a:r>
          </a:p>
          <a:p>
            <a:r>
              <a:rPr lang="en-US" dirty="0"/>
              <a:t>Step 2:</a:t>
            </a:r>
          </a:p>
          <a:p>
            <a:pPr marL="1234440" lvl="2" indent="-457200">
              <a:buFont typeface="+mj-lt"/>
              <a:buAutoNum type="arabicPeriod"/>
            </a:pPr>
            <a:r>
              <a:rPr lang="en-US" dirty="0"/>
              <a:t>A window named “Multi-</a:t>
            </a:r>
            <a:r>
              <a:rPr lang="en-US" dirty="0" err="1"/>
              <a:t>Vari</a:t>
            </a:r>
            <a:r>
              <a:rPr lang="en-US" dirty="0"/>
              <a:t> Chart” pops up.</a:t>
            </a:r>
          </a:p>
          <a:p>
            <a:pPr marL="1234440" lvl="2" indent="-457200">
              <a:buFont typeface="+mj-lt"/>
              <a:buAutoNum type="arabicPeriod"/>
            </a:pPr>
            <a:r>
              <a:rPr lang="en-US" dirty="0"/>
              <a:t>Select “Measurement” as the “Response,” “Unit” as “Factor 1,” and “Operator” as “Factor 2.”</a:t>
            </a:r>
          </a:p>
          <a:p>
            <a:endParaRPr lang="en-US" dirty="0"/>
          </a:p>
        </p:txBody>
      </p:sp>
      <p:sp>
        <p:nvSpPr>
          <p:cNvPr id="4" name="Date Placeholder 3">
            <a:extLst>
              <a:ext uri="{FF2B5EF4-FFF2-40B4-BE49-F238E27FC236}">
                <a16:creationId xmlns:a16="http://schemas.microsoft.com/office/drawing/2014/main" id="{5F2B1939-4AEB-4A97-BE99-034B6DA99F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95831C-EF00-4958-A7F2-F82901E87E5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05062F6-315D-4A9E-8E56-29188FB450BC}"/>
              </a:ext>
            </a:extLst>
          </p:cNvPr>
          <p:cNvSpPr>
            <a:spLocks noGrp="1"/>
          </p:cNvSpPr>
          <p:nvPr>
            <p:ph type="sldNum" sz="quarter" idx="4"/>
          </p:nvPr>
        </p:nvSpPr>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1037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4" name="Date Placeholder 3">
            <a:extLst>
              <a:ext uri="{FF2B5EF4-FFF2-40B4-BE49-F238E27FC236}">
                <a16:creationId xmlns:a16="http://schemas.microsoft.com/office/drawing/2014/main" id="{F2DDA117-79AF-4D4A-92D9-EAE83ED423A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8710EF-2A7B-4787-B74A-64D2B4D6B0C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733E5469-29FE-4967-AEC6-0E7688C37B04}"/>
              </a:ext>
            </a:extLst>
          </p:cNvPr>
          <p:cNvSpPr>
            <a:spLocks noGrp="1"/>
          </p:cNvSpPr>
          <p:nvPr>
            <p:ph type="sldNum" sz="quarter" idx="4"/>
          </p:nvPr>
        </p:nvSpPr>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4" name="Date Placeholder 3">
            <a:extLst>
              <a:ext uri="{FF2B5EF4-FFF2-40B4-BE49-F238E27FC236}">
                <a16:creationId xmlns:a16="http://schemas.microsoft.com/office/drawing/2014/main" id="{4B4F99CA-5488-4D00-B027-D75BB698810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A908EDF-EAED-4C9C-B4F6-A53E6C6D7E4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09D692B-EC13-421E-AC7D-0ECF59E16797}"/>
              </a:ext>
            </a:extLst>
          </p:cNvPr>
          <p:cNvSpPr>
            <a:spLocks noGrp="1"/>
          </p:cNvSpPr>
          <p:nvPr>
            <p:ph type="sldNum" sz="quarter" idx="4"/>
          </p:nvPr>
        </p:nvSpPr>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pPr marL="114300" indent="0">
              <a:buNone/>
            </a:pPr>
            <a:endParaRPr lang="en-US" sz="2000" dirty="0"/>
          </a:p>
          <a:p>
            <a:endParaRPr lang="en-US" sz="2000" dirty="0"/>
          </a:p>
        </p:txBody>
      </p:sp>
      <p:pic>
        <p:nvPicPr>
          <p:cNvPr id="6" name="Picture 5"/>
          <p:cNvPicPr>
            <a:picLocks noChangeAspect="1"/>
          </p:cNvPicPr>
          <p:nvPr/>
        </p:nvPicPr>
        <p:blipFill>
          <a:blip r:embed="rId4"/>
          <a:stretch>
            <a:fillRect/>
          </a:stretch>
        </p:blipFill>
        <p:spPr>
          <a:xfrm>
            <a:off x="1003300" y="1252085"/>
            <a:ext cx="9372600" cy="5216055"/>
          </a:xfrm>
          <a:prstGeom prst="rect">
            <a:avLst/>
          </a:prstGeom>
        </p:spPr>
      </p:pic>
      <p:sp>
        <p:nvSpPr>
          <p:cNvPr id="4" name="Date Placeholder 3">
            <a:extLst>
              <a:ext uri="{FF2B5EF4-FFF2-40B4-BE49-F238E27FC236}">
                <a16:creationId xmlns:a16="http://schemas.microsoft.com/office/drawing/2014/main" id="{5D0005F2-D59C-4B51-909E-EB33E41FAC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32680B-2B2C-4B66-8ED9-C57DD286016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9AC4795-4DA0-420C-844F-C1B12A66D5FD}"/>
              </a:ext>
            </a:extLst>
          </p:cNvPr>
          <p:cNvSpPr>
            <a:spLocks noGrp="1"/>
          </p:cNvSpPr>
          <p:nvPr>
            <p:ph type="sldNum" sz="quarter" idx="4"/>
          </p:nvPr>
        </p:nvSpPr>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164194090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lstStyle/>
          <a:p>
            <a:r>
              <a:rPr lang="en-US" dirty="0"/>
              <a:t>Step 3:</a:t>
            </a:r>
          </a:p>
          <a:p>
            <a:pPr marL="1234440" lvl="2" indent="-457200">
              <a:buFont typeface="+mj-lt"/>
              <a:buAutoNum type="arabicParenR"/>
            </a:pPr>
            <a:r>
              <a:rPr lang="en-US" dirty="0"/>
              <a:t>Click “Options” button.</a:t>
            </a:r>
          </a:p>
          <a:p>
            <a:pPr marL="1234440" lvl="2" indent="-457200">
              <a:buFont typeface="+mj-lt"/>
              <a:buAutoNum type="arabicParenR"/>
            </a:pPr>
            <a:r>
              <a:rPr lang="en-US" dirty="0"/>
              <a:t>A new window named “Multi-Vari Chart” appears.</a:t>
            </a:r>
          </a:p>
          <a:p>
            <a:pPr marL="1234440" lvl="2" indent="-457200">
              <a:buFont typeface="+mj-lt"/>
              <a:buAutoNum type="arabicParenR"/>
            </a:pPr>
            <a:r>
              <a:rPr lang="en-US" dirty="0"/>
              <a:t>Check the box of “Display individual data points.”</a:t>
            </a:r>
          </a:p>
          <a:p>
            <a:pPr marL="1234440" lvl="2" indent="-457200">
              <a:buFont typeface="+mj-lt"/>
              <a:buAutoNum type="arabicParenR"/>
            </a:pPr>
            <a:r>
              <a:rPr lang="en-US" dirty="0"/>
              <a:t>Click “OK.”</a:t>
            </a:r>
          </a:p>
          <a:p>
            <a:pPr marL="1234440" lvl="2" indent="-457200">
              <a:buFont typeface="+mj-lt"/>
              <a:buAutoNum type="arabicParenR"/>
            </a:pPr>
            <a:r>
              <a:rPr lang="en-US" dirty="0"/>
              <a:t>Click “OK again.”</a:t>
            </a:r>
          </a:p>
          <a:p>
            <a:endParaRPr lang="en-US" dirty="0"/>
          </a:p>
          <a:p>
            <a:pPr lvl="1">
              <a:buNone/>
            </a:pPr>
            <a:endParaRPr lang="en-US" dirty="0"/>
          </a:p>
          <a:p>
            <a:pPr lvl="1"/>
            <a:endParaRPr lang="en-US" dirty="0"/>
          </a:p>
          <a:p>
            <a:endParaRPr lang="en-US" dirty="0"/>
          </a:p>
          <a:p>
            <a:endParaRPr lang="en-US" dirty="0"/>
          </a:p>
        </p:txBody>
      </p:sp>
      <p:pic>
        <p:nvPicPr>
          <p:cNvPr id="10" name="Picture 9"/>
          <p:cNvPicPr>
            <a:picLocks noChangeAspect="1"/>
          </p:cNvPicPr>
          <p:nvPr/>
        </p:nvPicPr>
        <p:blipFill>
          <a:blip r:embed="rId4"/>
          <a:stretch>
            <a:fillRect/>
          </a:stretch>
        </p:blipFill>
        <p:spPr>
          <a:xfrm>
            <a:off x="4495800" y="3152557"/>
            <a:ext cx="6400799" cy="3200400"/>
          </a:xfrm>
          <a:prstGeom prst="rect">
            <a:avLst/>
          </a:prstGeom>
        </p:spPr>
      </p:pic>
      <p:sp>
        <p:nvSpPr>
          <p:cNvPr id="4" name="Date Placeholder 3">
            <a:extLst>
              <a:ext uri="{FF2B5EF4-FFF2-40B4-BE49-F238E27FC236}">
                <a16:creationId xmlns:a16="http://schemas.microsoft.com/office/drawing/2014/main" id="{B990F3B0-8EAE-4D21-98EB-681CF38262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923732-17F9-4460-AF98-38DC09C8587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7016999-EE69-42F7-9C5C-67D4FD3ECF4B}"/>
              </a:ext>
            </a:extLst>
          </p:cNvPr>
          <p:cNvSpPr>
            <a:spLocks noGrp="1"/>
          </p:cNvSpPr>
          <p:nvPr>
            <p:ph type="sldNum" sz="quarter" idx="4"/>
          </p:nvPr>
        </p:nvSpPr>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151408167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4:</a:t>
            </a:r>
          </a:p>
          <a:p>
            <a:pPr marL="868680" lvl="1" indent="-457200">
              <a:buFont typeface="+mj-lt"/>
              <a:buAutoNum type="arabicParenR"/>
            </a:pPr>
            <a:r>
              <a:rPr lang="en-US" dirty="0"/>
              <a:t>A Multi-Vari chart is generated automatically.</a:t>
            </a:r>
          </a:p>
          <a:p>
            <a:pPr marL="868680" lvl="1" indent="-457200">
              <a:buFont typeface="+mj-lt"/>
              <a:buAutoNum type="arabicParenR"/>
            </a:pPr>
            <a:r>
              <a:rPr lang="en-US" dirty="0"/>
              <a:t>Analyze the chart to determine the major source of the variation in the output.</a:t>
            </a:r>
          </a:p>
          <a:p>
            <a:endParaRPr lang="en-US" sz="2000" dirty="0"/>
          </a:p>
        </p:txBody>
      </p:sp>
      <p:pic>
        <p:nvPicPr>
          <p:cNvPr id="5" name="Picture 4"/>
          <p:cNvPicPr>
            <a:picLocks noChangeAspect="1"/>
          </p:cNvPicPr>
          <p:nvPr/>
        </p:nvPicPr>
        <p:blipFill>
          <a:blip r:embed="rId4"/>
          <a:stretch>
            <a:fillRect/>
          </a:stretch>
        </p:blipFill>
        <p:spPr>
          <a:xfrm>
            <a:off x="2731759" y="2438400"/>
            <a:ext cx="5969529" cy="4217930"/>
          </a:xfrm>
          <a:prstGeom prst="rect">
            <a:avLst/>
          </a:prstGeom>
        </p:spPr>
      </p:pic>
      <p:sp>
        <p:nvSpPr>
          <p:cNvPr id="4" name="Date Placeholder 3">
            <a:extLst>
              <a:ext uri="{FF2B5EF4-FFF2-40B4-BE49-F238E27FC236}">
                <a16:creationId xmlns:a16="http://schemas.microsoft.com/office/drawing/2014/main" id="{2A008AAC-73B1-4408-BAF2-5F3162DAACC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C2E9369-1469-4363-A96B-0070E5C364C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473E3CE-2ABD-4BB5-BE10-F44354700368}"/>
              </a:ext>
            </a:extLst>
          </p:cNvPr>
          <p:cNvSpPr>
            <a:spLocks noGrp="1"/>
          </p:cNvSpPr>
          <p:nvPr>
            <p:ph type="sldNum" sz="quarter" idx="4"/>
          </p:nvPr>
        </p:nvSpPr>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210708564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600" y="1654343"/>
            <a:ext cx="7543210" cy="4904607"/>
          </a:xfrm>
          <a:prstGeom prst="rect">
            <a:avLst/>
          </a:prstGeom>
        </p:spPr>
      </p:pic>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p:txBody>
          <a:bodyPr/>
          <a:lstStyle/>
          <a:p>
            <a:r>
              <a:rPr lang="en-US" dirty="0"/>
              <a:t>Here is the Multi-Vari chart. </a:t>
            </a:r>
          </a:p>
          <a:p>
            <a:pPr>
              <a:buNone/>
            </a:pPr>
            <a:r>
              <a:rPr lang="en-US" dirty="0"/>
              <a:t> </a:t>
            </a:r>
          </a:p>
          <a:p>
            <a:endParaRPr lang="en-US" dirty="0"/>
          </a:p>
        </p:txBody>
      </p:sp>
      <p:sp>
        <p:nvSpPr>
          <p:cNvPr id="9" name="Rounded Rectangular Callout 8"/>
          <p:cNvSpPr/>
          <p:nvPr/>
        </p:nvSpPr>
        <p:spPr>
          <a:xfrm>
            <a:off x="8110814" y="1111586"/>
            <a:ext cx="2627793" cy="914400"/>
          </a:xfrm>
          <a:prstGeom prst="wedgeRoundRectCallout">
            <a:avLst>
              <a:gd name="adj1" fmla="val -142110"/>
              <a:gd name="adj2" fmla="val 139757"/>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blue lines connect all the mean measurements of individual units.</a:t>
            </a:r>
          </a:p>
        </p:txBody>
      </p:sp>
      <p:sp>
        <p:nvSpPr>
          <p:cNvPr id="10" name="Rounded Rectangular Callout 9"/>
          <p:cNvSpPr/>
          <p:nvPr/>
        </p:nvSpPr>
        <p:spPr>
          <a:xfrm>
            <a:off x="7754107" y="4202898"/>
            <a:ext cx="2971800" cy="1608934"/>
          </a:xfrm>
          <a:prstGeom prst="wedgeRoundRectCallout">
            <a:avLst>
              <a:gd name="adj1" fmla="val -101094"/>
              <a:gd name="adj2" fmla="val 361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maximum and minimum points present the range of measurements for each unit. The center point presents the mean measurement for each unit. </a:t>
            </a:r>
          </a:p>
        </p:txBody>
      </p:sp>
      <p:sp>
        <p:nvSpPr>
          <p:cNvPr id="11" name="Rounded Rectangular Callout 10"/>
          <p:cNvSpPr/>
          <p:nvPr/>
        </p:nvSpPr>
        <p:spPr>
          <a:xfrm>
            <a:off x="8316794" y="2710025"/>
            <a:ext cx="2421813" cy="808834"/>
          </a:xfrm>
          <a:prstGeom prst="wedgeRoundRectCallout">
            <a:avLst>
              <a:gd name="adj1" fmla="val -171781"/>
              <a:gd name="adj2" fmla="val 7384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red dotted line connects the means of individual operators</a:t>
            </a:r>
            <a:r>
              <a:rPr lang="en-US" dirty="0">
                <a:solidFill>
                  <a:schemeClr val="tx1"/>
                </a:solidFill>
              </a:rPr>
              <a:t>.</a:t>
            </a:r>
          </a:p>
        </p:txBody>
      </p:sp>
      <p:sp>
        <p:nvSpPr>
          <p:cNvPr id="5" name="Date Placeholder 4">
            <a:extLst>
              <a:ext uri="{FF2B5EF4-FFF2-40B4-BE49-F238E27FC236}">
                <a16:creationId xmlns:a16="http://schemas.microsoft.com/office/drawing/2014/main" id="{17B818D5-2415-42D6-8A5F-125E00DD9BB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7790029-C242-402F-9297-88E9A84CB666}"/>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EB123867-91EF-413E-9C87-B54A6B4EE481}"/>
              </a:ext>
            </a:extLst>
          </p:cNvPr>
          <p:cNvSpPr>
            <a:spLocks noGrp="1"/>
          </p:cNvSpPr>
          <p:nvPr>
            <p:ph type="sldNum" sz="quarter" idx="4"/>
          </p:nvPr>
        </p:nvSpPr>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299230080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a:xfrm>
            <a:off x="609600" y="1143000"/>
            <a:ext cx="10363200" cy="5486400"/>
          </a:xfrm>
        </p:spPr>
        <p:txBody>
          <a:bodyPr>
            <a:normAutofit fontScale="92500" lnSpcReduction="10000"/>
          </a:bodyPr>
          <a:lstStyle/>
          <a:p>
            <a:r>
              <a:rPr lang="en-US" dirty="0"/>
              <a:t>Based on the Multi-</a:t>
            </a:r>
            <a:r>
              <a:rPr lang="en-US" dirty="0" err="1"/>
              <a:t>Vari</a:t>
            </a:r>
            <a:r>
              <a:rPr lang="en-US" dirty="0"/>
              <a:t> chart, the measurement of units range from 0.4 to 1.1.</a:t>
            </a:r>
          </a:p>
          <a:p>
            <a:endParaRPr lang="en-US" dirty="0"/>
          </a:p>
          <a:p>
            <a:r>
              <a:rPr lang="en-US" dirty="0"/>
              <a:t>Joe’s and John’s mean measurements stay between 0.8 and 0.9. Jack’s mean is slightly lower than both Joe’s and John’s. </a:t>
            </a:r>
          </a:p>
          <a:p>
            <a:endParaRPr lang="en-US" dirty="0"/>
          </a:p>
          <a:p>
            <a:r>
              <a:rPr lang="en-US" dirty="0"/>
              <a:t>John has the worst variation when measuring the same kind of unit because John has the highest difference between the maximum and minimum bars for any kind of unit.</a:t>
            </a:r>
          </a:p>
          <a:p>
            <a:endParaRPr lang="en-US" dirty="0"/>
          </a:p>
          <a:p>
            <a:r>
              <a:rPr lang="en-US" dirty="0"/>
              <a:t>By observing the black lines of three operators, it seems like all three operators’ measurements follow the same pattern. The operator-to-operator variability is not large.</a:t>
            </a:r>
          </a:p>
          <a:p>
            <a:endParaRPr lang="en-US" dirty="0"/>
          </a:p>
          <a:p>
            <a:r>
              <a:rPr lang="en-US" dirty="0"/>
              <a:t>The unit-to-unit variability is large and it could be the main source of variation in measurements.</a:t>
            </a:r>
          </a:p>
          <a:p>
            <a:endParaRPr lang="en-US" dirty="0"/>
          </a:p>
          <a:p>
            <a:endParaRPr lang="en-US" dirty="0"/>
          </a:p>
        </p:txBody>
      </p:sp>
      <p:sp>
        <p:nvSpPr>
          <p:cNvPr id="4" name="Date Placeholder 3">
            <a:extLst>
              <a:ext uri="{FF2B5EF4-FFF2-40B4-BE49-F238E27FC236}">
                <a16:creationId xmlns:a16="http://schemas.microsoft.com/office/drawing/2014/main" id="{79BC3455-C751-40A4-86DD-8B133BE4B8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3A797D-FB39-4D14-B458-191B5634F37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1C2F8BD-2180-4D69-936B-C75F7F5EBCDA}"/>
              </a:ext>
            </a:extLst>
          </p:cNvPr>
          <p:cNvSpPr>
            <a:spLocks noGrp="1"/>
          </p:cNvSpPr>
          <p:nvPr>
            <p:ph type="sldNum" sz="quarter" idx="4"/>
          </p:nvPr>
        </p:nvSpPr>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169541463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3" name="Date Placeholder 2">
            <a:extLst>
              <a:ext uri="{FF2B5EF4-FFF2-40B4-BE49-F238E27FC236}">
                <a16:creationId xmlns:a16="http://schemas.microsoft.com/office/drawing/2014/main" id="{51B76AD1-B6CC-4EC4-98AA-131C7BFFBB9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83396A6-DFD0-4FE5-9387-A5DB78D1F72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0052748-397B-4448-B871-15EFFFFAF970}"/>
              </a:ext>
            </a:extLst>
          </p:cNvPr>
          <p:cNvSpPr>
            <a:spLocks noGrp="1"/>
          </p:cNvSpPr>
          <p:nvPr>
            <p:ph type="sldNum" sz="quarter" idx="4"/>
          </p:nvPr>
        </p:nvSpPr>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2143602305"/>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p:txBody>
          <a:bodyPr>
            <a:noAutofit/>
          </a:bodyPr>
          <a:lstStyle/>
          <a:p>
            <a:r>
              <a:rPr lang="en-US" sz="2000" b="1" dirty="0"/>
              <a:t>Probability</a:t>
            </a:r>
            <a:r>
              <a:rPr lang="en-US" sz="2000" dirty="0"/>
              <a:t> is the likelihood of an event occurring.</a:t>
            </a:r>
          </a:p>
          <a:p>
            <a:endParaRPr lang="en-US" sz="2000" dirty="0"/>
          </a:p>
          <a:p>
            <a:r>
              <a:rPr lang="en-US" sz="2000" dirty="0"/>
              <a:t>The probability of event A occurring is written as P(A).</a:t>
            </a:r>
          </a:p>
          <a:p>
            <a:endParaRPr lang="en-US" sz="2000" dirty="0"/>
          </a:p>
          <a:p>
            <a:r>
              <a:rPr lang="en-US" sz="2000" dirty="0"/>
              <a:t>Probability is a percentage between 0% and 100%. The higher the probability, the more likely the event will happen.</a:t>
            </a:r>
          </a:p>
          <a:p>
            <a:endParaRPr lang="en-US" sz="2000" dirty="0"/>
          </a:p>
          <a:p>
            <a:r>
              <a:rPr lang="en-US" sz="2000" dirty="0"/>
              <a:t>When probability is equal to 0%, it indicates that the event will take place with no chance.</a:t>
            </a:r>
          </a:p>
          <a:p>
            <a:endParaRPr lang="en-US" sz="2000" dirty="0"/>
          </a:p>
          <a:p>
            <a:r>
              <a:rPr lang="en-US" sz="2000" dirty="0"/>
              <a:t>When probability is equal to 100%, it indicates the event will definitely take place without any uncertainty.</a:t>
            </a:r>
          </a:p>
          <a:p>
            <a:endParaRPr lang="en-US" sz="2000" dirty="0"/>
          </a:p>
          <a:p>
            <a:r>
              <a:rPr lang="en-US" sz="2000" dirty="0"/>
              <a:t>Example of probability: when tossing a coin, there is 50% chance that the head lands face up and 50% chance that the head lands face down.</a:t>
            </a:r>
          </a:p>
          <a:p>
            <a:endParaRPr lang="en-US" sz="2000" dirty="0"/>
          </a:p>
        </p:txBody>
      </p:sp>
      <p:sp>
        <p:nvSpPr>
          <p:cNvPr id="4" name="Date Placeholder 3">
            <a:extLst>
              <a:ext uri="{FF2B5EF4-FFF2-40B4-BE49-F238E27FC236}">
                <a16:creationId xmlns:a16="http://schemas.microsoft.com/office/drawing/2014/main" id="{8D508B4D-FC62-4815-AA08-0654906ACA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EA8D8E-4395-436F-8CBD-8CC3E7E8B9A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C26D76A-74A7-4687-9F48-1BCE8129CD64}"/>
              </a:ext>
            </a:extLst>
          </p:cNvPr>
          <p:cNvSpPr>
            <a:spLocks noGrp="1"/>
          </p:cNvSpPr>
          <p:nvPr>
            <p:ph type="sldNum" sz="quarter" idx="4"/>
          </p:nvPr>
        </p:nvSpPr>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20431140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8079207"/>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6"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55367220-2358-49B6-9AFA-045BC51D95C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812D661-C88B-4384-AB19-1CAD2D3145F5}"/>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4BE9196-55BE-44AD-BF4A-88BFD88A6244}"/>
              </a:ext>
            </a:extLst>
          </p:cNvPr>
          <p:cNvSpPr>
            <a:spLocks noGrp="1"/>
          </p:cNvSpPr>
          <p:nvPr>
            <p:ph type="sldNum" sz="quarter" idx="4"/>
          </p:nvPr>
        </p:nvSpPr>
        <p:spPr/>
        <p:txBody>
          <a:bodyPr/>
          <a:lstStyle/>
          <a:p>
            <a:fld id="{28B83BC3-069B-46AF-A4E6-C99928E1A4FA}" type="slidenum">
              <a:rPr lang="en-US" smtClean="0"/>
              <a:pPr/>
              <a:t>507</a:t>
            </a:fld>
            <a:endParaRPr lang="en-US" dirty="0"/>
          </a:p>
        </p:txBody>
      </p:sp>
    </p:spTree>
    <p:custDataLst>
      <p:tags r:id="rId2"/>
    </p:custDataLst>
    <p:extLst>
      <p:ext uri="{BB962C8B-B14F-4D97-AF65-F5344CB8AC3E}">
        <p14:creationId xmlns:p14="http://schemas.microsoft.com/office/powerpoint/2010/main" val="263249134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2512950855"/>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84"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3034701970"/>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85"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759198976"/>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6"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4C059639-B894-4D34-93E8-838302F9AA0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CC5DE4-57CF-4202-8008-2293ACAF8345}"/>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2C1E3041-D3F2-4E94-9E32-C3237BC39684}"/>
              </a:ext>
            </a:extLst>
          </p:cNvPr>
          <p:cNvSpPr>
            <a:spLocks noGrp="1"/>
          </p:cNvSpPr>
          <p:nvPr>
            <p:ph type="sldNum" sz="quarter" idx="4"/>
          </p:nvPr>
        </p:nvSpPr>
        <p:spPr/>
        <p:txBody>
          <a:bodyPr/>
          <a:lstStyle/>
          <a:p>
            <a:fld id="{28B83BC3-069B-46AF-A4E6-C99928E1A4FA}" type="slidenum">
              <a:rPr lang="en-US" smtClean="0"/>
              <a:pPr/>
              <a:t>508</a:t>
            </a:fld>
            <a:endParaRPr lang="en-US" dirty="0"/>
          </a:p>
        </p:txBody>
      </p:sp>
    </p:spTree>
    <p:custDataLst>
      <p:tags r:id="rId2"/>
    </p:custDataLst>
    <p:extLst>
      <p:ext uri="{BB962C8B-B14F-4D97-AF65-F5344CB8AC3E}">
        <p14:creationId xmlns:p14="http://schemas.microsoft.com/office/powerpoint/2010/main" val="39736638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540530473"/>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8"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70280094"/>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9"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646713401"/>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10"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E8ABC24A-D7B1-446E-B7A5-94F418665A0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A1DB518-5B6E-434B-971A-76E489D295C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DC1B06DE-9184-4C29-B7F5-804049454B0F}"/>
              </a:ext>
            </a:extLst>
          </p:cNvPr>
          <p:cNvSpPr>
            <a:spLocks noGrp="1"/>
          </p:cNvSpPr>
          <p:nvPr>
            <p:ph type="sldNum" sz="quarter" idx="4"/>
          </p:nvPr>
        </p:nvSpPr>
        <p:spPr/>
        <p:txBody>
          <a:bodyPr/>
          <a:lstStyle/>
          <a:p>
            <a:fld id="{28B83BC3-069B-46AF-A4E6-C99928E1A4FA}" type="slidenum">
              <a:rPr lang="en-US" smtClean="0"/>
              <a:pPr/>
              <a:t>509</a:t>
            </a:fld>
            <a:endParaRPr lang="en-US" dirty="0"/>
          </a:p>
        </p:txBody>
      </p:sp>
    </p:spTree>
    <p:custDataLst>
      <p:tags r:id="rId2"/>
    </p:custDataLst>
    <p:extLst>
      <p:ext uri="{BB962C8B-B14F-4D97-AF65-F5344CB8AC3E}">
        <p14:creationId xmlns:p14="http://schemas.microsoft.com/office/powerpoint/2010/main" val="386548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4" name="Date Placeholder 3">
            <a:extLst>
              <a:ext uri="{FF2B5EF4-FFF2-40B4-BE49-F238E27FC236}">
                <a16:creationId xmlns:a16="http://schemas.microsoft.com/office/drawing/2014/main" id="{56574859-2A57-425E-B310-54C278D0819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FF012B-EEDA-41ED-82CE-652DF0A9A43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A33F8FF-26B4-4D8E-8409-F7E2E423B817}"/>
              </a:ext>
            </a:extLst>
          </p:cNvPr>
          <p:cNvSpPr>
            <a:spLocks noGrp="1"/>
          </p:cNvSpPr>
          <p:nvPr>
            <p:ph type="sldNum" sz="quarter" idx="4"/>
          </p:nvPr>
        </p:nvSpPr>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30"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31"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F348ECC-F774-4385-A29E-6EC5DEBBD35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EF632CB-EA26-4404-8822-EFFEA6D5689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46DC3816-5848-4D10-8452-2E47C6F54993}"/>
              </a:ext>
            </a:extLst>
          </p:cNvPr>
          <p:cNvSpPr>
            <a:spLocks noGrp="1"/>
          </p:cNvSpPr>
          <p:nvPr>
            <p:ph type="sldNum" sz="quarter" idx="4"/>
          </p:nvPr>
        </p:nvSpPr>
        <p:spPr/>
        <p:txBody>
          <a:bodyPr/>
          <a:lstStyle/>
          <a:p>
            <a:fld id="{28B83BC3-069B-46AF-A4E6-C99928E1A4FA}" type="slidenum">
              <a:rPr lang="en-US" smtClean="0"/>
              <a:pPr/>
              <a:t>510</a:t>
            </a:fld>
            <a:endParaRPr lang="en-US" dirty="0"/>
          </a:p>
        </p:txBody>
      </p:sp>
    </p:spTree>
    <p:custDataLst>
      <p:tags r:id="rId2"/>
    </p:custDataLst>
    <p:extLst>
      <p:ext uri="{BB962C8B-B14F-4D97-AF65-F5344CB8AC3E}">
        <p14:creationId xmlns:p14="http://schemas.microsoft.com/office/powerpoint/2010/main" val="9415603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4" name="Date Placeholder 3">
            <a:extLst>
              <a:ext uri="{FF2B5EF4-FFF2-40B4-BE49-F238E27FC236}">
                <a16:creationId xmlns:a16="http://schemas.microsoft.com/office/drawing/2014/main" id="{F0C763D4-4A50-47CA-8042-A7E8B69707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47E41-F7AF-4849-BC2D-D045CE36EB7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84997D4-E6DA-46E8-A930-FA32154570F4}"/>
              </a:ext>
            </a:extLst>
          </p:cNvPr>
          <p:cNvSpPr>
            <a:spLocks noGrp="1"/>
          </p:cNvSpPr>
          <p:nvPr>
            <p:ph type="sldNum" sz="quarter" idx="4"/>
          </p:nvPr>
        </p:nvSpPr>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436742480"/>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078053" y="2743200"/>
            <a:ext cx="5223094" cy="3276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AE2C4EC-51C4-499B-AA96-12451E10ABD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5FF750-C9A4-46BF-B7D8-ED39A3B0EB9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277585E-BEE6-41F4-8AA0-86C350EBD89B}"/>
              </a:ext>
            </a:extLst>
          </p:cNvPr>
          <p:cNvSpPr>
            <a:spLocks noGrp="1"/>
          </p:cNvSpPr>
          <p:nvPr>
            <p:ph type="sldNum" sz="quarter" idx="4"/>
          </p:nvPr>
        </p:nvSpPr>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262537010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19175" y="3755571"/>
            <a:ext cx="4340849" cy="2667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81201A3F-FA78-4363-A4F5-8CE199B11A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5B31D4-4BF3-4EFE-A255-E916DE54F2F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BD27D67-7436-4A7D-9532-4D6D185E6557}"/>
              </a:ext>
            </a:extLst>
          </p:cNvPr>
          <p:cNvSpPr>
            <a:spLocks noGrp="1"/>
          </p:cNvSpPr>
          <p:nvPr>
            <p:ph type="sldNum" sz="quarter" idx="4"/>
          </p:nvPr>
        </p:nvSpPr>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425522660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lnSpcReduction="10000"/>
          </a:bodyPr>
          <a:lstStyle/>
          <a:p>
            <a:r>
              <a:rPr lang="en-US" dirty="0"/>
              <a:t>Distributions capture the most basic features of data</a:t>
            </a:r>
          </a:p>
          <a:p>
            <a:pPr lvl="1"/>
            <a:endParaRPr lang="en-US" sz="2400" dirty="0"/>
          </a:p>
          <a:p>
            <a:pPr lvl="1"/>
            <a:r>
              <a:rPr lang="en-US" sz="2400" dirty="0"/>
              <a:t>Shape</a:t>
            </a:r>
          </a:p>
          <a:p>
            <a:pPr lvl="2"/>
            <a:r>
              <a:rPr lang="en-US" sz="2200" dirty="0"/>
              <a:t>Which distribution family may the data belong to?</a:t>
            </a:r>
          </a:p>
          <a:p>
            <a:pPr lvl="2"/>
            <a:r>
              <a:rPr lang="en-US" sz="2200" dirty="0"/>
              <a:t>Is the data symmetric? </a:t>
            </a:r>
          </a:p>
          <a:p>
            <a:pPr lvl="2"/>
            <a:r>
              <a:rPr lang="en-US" sz="2200" dirty="0"/>
              <a:t>Are the tails of the data flat?</a:t>
            </a:r>
          </a:p>
          <a:p>
            <a:pPr lvl="1"/>
            <a:endParaRPr lang="en-US" sz="2400" dirty="0"/>
          </a:p>
          <a:p>
            <a:pPr lvl="1"/>
            <a:r>
              <a:rPr lang="en-US" sz="2400" dirty="0"/>
              <a:t>Center</a:t>
            </a:r>
          </a:p>
          <a:p>
            <a:pPr lvl="2"/>
            <a:r>
              <a:rPr lang="en-US" sz="2200" dirty="0"/>
              <a:t>Where is the midpoint of the data?</a:t>
            </a:r>
          </a:p>
          <a:p>
            <a:pPr lvl="1"/>
            <a:endParaRPr lang="en-US" sz="2400" dirty="0"/>
          </a:p>
          <a:p>
            <a:pPr lvl="1"/>
            <a:r>
              <a:rPr lang="en-US" sz="2400" dirty="0"/>
              <a:t>Scale</a:t>
            </a:r>
          </a:p>
          <a:p>
            <a:pPr lvl="2"/>
            <a:r>
              <a:rPr lang="en-US" sz="2200" dirty="0"/>
              <a:t>What is the range of data? </a:t>
            </a:r>
          </a:p>
        </p:txBody>
      </p:sp>
      <p:sp>
        <p:nvSpPr>
          <p:cNvPr id="4" name="Date Placeholder 3">
            <a:extLst>
              <a:ext uri="{FF2B5EF4-FFF2-40B4-BE49-F238E27FC236}">
                <a16:creationId xmlns:a16="http://schemas.microsoft.com/office/drawing/2014/main" id="{82B770E3-6F30-439D-A494-219C0E8F92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62BBDC5-BB51-4D22-99B6-CD05BA7144F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6B7D05-1F35-4BF0-B84C-96B2338AF1E2}"/>
              </a:ext>
            </a:extLst>
          </p:cNvPr>
          <p:cNvSpPr>
            <a:spLocks noGrp="1"/>
          </p:cNvSpPr>
          <p:nvPr>
            <p:ph type="sldNum" sz="quarter" idx="4"/>
          </p:nvPr>
        </p:nvSpPr>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296551514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4" name="Date Placeholder 3">
            <a:extLst>
              <a:ext uri="{FF2B5EF4-FFF2-40B4-BE49-F238E27FC236}">
                <a16:creationId xmlns:a16="http://schemas.microsoft.com/office/drawing/2014/main" id="{63337F5A-142C-4EC1-B930-05708195E5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48E30A-B75F-44BF-8F99-AD92F58B61F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632DE55-CE10-4BAE-A25C-15679B0942FE}"/>
              </a:ext>
            </a:extLst>
          </p:cNvPr>
          <p:cNvSpPr>
            <a:spLocks noGrp="1"/>
          </p:cNvSpPr>
          <p:nvPr>
            <p:ph type="sldNum" sz="quarter" idx="4"/>
          </p:nvPr>
        </p:nvSpPr>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236598373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grpSp>
        <p:nvGrpSpPr>
          <p:cNvPr id="8" name="Group 7"/>
          <p:cNvGrpSpPr/>
          <p:nvPr/>
        </p:nvGrpSpPr>
        <p:grpSpPr>
          <a:xfrm>
            <a:off x="2024173" y="2438400"/>
            <a:ext cx="7330853" cy="1388477"/>
            <a:chOff x="685800" y="2286000"/>
            <a:chExt cx="7330853"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30853" cy="338554"/>
            </a:xfrm>
            <a:prstGeom prst="rect">
              <a:avLst/>
            </a:prstGeom>
            <a:noFill/>
          </p:spPr>
          <p:txBody>
            <a:bodyPr wrap="none" rtlCol="0">
              <a:spAutoFit/>
            </a:bodyPr>
            <a:lstStyle/>
            <a:p>
              <a:pPr marL="0" lvl="1"/>
              <a:r>
                <a:rPr lang="en-US" sz="1600" dirty="0">
                  <a:latin typeface="Source Sans Pro" panose="020B0503030403020204" pitchFamily="34" charset="0"/>
                </a:rPr>
                <a:t>   </a:t>
              </a:r>
              <a:r>
                <a:rPr lang="en-US" sz="1600" dirty="0"/>
                <a:t>where µ</a:t>
              </a:r>
              <a:r>
                <a:rPr lang="en-US" sz="1600" baseline="-25000" dirty="0"/>
                <a:t>3</a:t>
              </a:r>
              <a:r>
                <a:rPr lang="en-US" sz="1600" dirty="0"/>
                <a:t> is the third moment about the mean and </a:t>
              </a:r>
              <a:r>
                <a:rPr lang="el-GR" sz="1600" dirty="0"/>
                <a:t>σ</a:t>
              </a:r>
              <a:r>
                <a:rPr lang="en-US" sz="1600" dirty="0"/>
                <a:t> is the standard deviation.</a:t>
              </a:r>
            </a:p>
          </p:txBody>
        </p:sp>
      </p:grpSp>
      <p:sp>
        <p:nvSpPr>
          <p:cNvPr id="4" name="Date Placeholder 3">
            <a:extLst>
              <a:ext uri="{FF2B5EF4-FFF2-40B4-BE49-F238E27FC236}">
                <a16:creationId xmlns:a16="http://schemas.microsoft.com/office/drawing/2014/main" id="{7DFD89A4-14FB-4900-A877-50056FC2DD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30752E-B694-4C3A-A518-7A5659D5319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6A1F9A3-E91B-4030-865C-F703CDF577EF}"/>
              </a:ext>
            </a:extLst>
          </p:cNvPr>
          <p:cNvSpPr>
            <a:spLocks noGrp="1"/>
          </p:cNvSpPr>
          <p:nvPr>
            <p:ph type="sldNum" sz="quarter" idx="4"/>
          </p:nvPr>
        </p:nvSpPr>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649549910"/>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p>
        </p:txBody>
      </p:sp>
      <p:grpSp>
        <p:nvGrpSpPr>
          <p:cNvPr id="22" name="Group 21"/>
          <p:cNvGrpSpPr/>
          <p:nvPr/>
        </p:nvGrpSpPr>
        <p:grpSpPr>
          <a:xfrm>
            <a:off x="2751688" y="22402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51" y="49072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4" name="Date Placeholder 3">
            <a:extLst>
              <a:ext uri="{FF2B5EF4-FFF2-40B4-BE49-F238E27FC236}">
                <a16:creationId xmlns:a16="http://schemas.microsoft.com/office/drawing/2014/main" id="{0C5D1751-EB13-469D-B11E-2F8F041052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CFA2AF-BD54-4E13-9433-8694FEF1DA4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4AF520B-5370-4FCA-A8F1-2017FE50E708}"/>
              </a:ext>
            </a:extLst>
          </p:cNvPr>
          <p:cNvSpPr>
            <a:spLocks noGrp="1"/>
          </p:cNvSpPr>
          <p:nvPr>
            <p:ph type="sldNum" sz="quarter" idx="4"/>
          </p:nvPr>
        </p:nvSpPr>
        <p:spPr/>
        <p:txBody>
          <a:bodyPr/>
          <a:lstStyle/>
          <a:p>
            <a:fld id="{28B83BC3-069B-46AF-A4E6-C99928E1A4FA}" type="slidenum">
              <a:rPr lang="en-US" smtClean="0"/>
              <a:pPr/>
              <a:t>517</a:t>
            </a:fld>
            <a:endParaRPr lang="en-US" dirty="0"/>
          </a:p>
        </p:txBody>
      </p:sp>
    </p:spTree>
    <p:custDataLst>
      <p:tags r:id="rId1"/>
    </p:custDataLst>
    <p:extLst>
      <p:ext uri="{BB962C8B-B14F-4D97-AF65-F5344CB8AC3E}">
        <p14:creationId xmlns:p14="http://schemas.microsoft.com/office/powerpoint/2010/main" val="2482841801"/>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grpSp>
        <p:nvGrpSpPr>
          <p:cNvPr id="8" name="Group 7"/>
          <p:cNvGrpSpPr/>
          <p:nvPr/>
        </p:nvGrpSpPr>
        <p:grpSpPr>
          <a:xfrm>
            <a:off x="2020824" y="2209800"/>
            <a:ext cx="7391400" cy="1043404"/>
            <a:chOff x="865124" y="2362200"/>
            <a:chExt cx="739140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5124" y="3067050"/>
              <a:ext cx="7391400" cy="338554"/>
            </a:xfrm>
            <a:prstGeom prst="rect">
              <a:avLst/>
            </a:prstGeom>
            <a:noFill/>
          </p:spPr>
          <p:txBody>
            <a:bodyPr wrap="square" rtlCol="0">
              <a:spAutoFit/>
            </a:bodyPr>
            <a:lstStyle/>
            <a:p>
              <a:pPr marL="0" lvl="1"/>
              <a:r>
                <a:rPr lang="en-US" sz="1600" dirty="0"/>
                <a:t>where µ</a:t>
              </a:r>
              <a:r>
                <a:rPr lang="en-US" sz="1600" baseline="-25000" dirty="0"/>
                <a:t>4</a:t>
              </a:r>
              <a:r>
                <a:rPr lang="en-US" sz="1600" dirty="0"/>
                <a:t> is the fourth moment about the mean and </a:t>
              </a:r>
              <a:r>
                <a:rPr lang="el-GR" sz="1600" dirty="0"/>
                <a:t>σ</a:t>
              </a:r>
              <a:r>
                <a:rPr lang="en-US" sz="1600" dirty="0"/>
                <a:t> is the standard deviation.</a:t>
              </a:r>
            </a:p>
          </p:txBody>
        </p:sp>
      </p:grpSp>
      <p:sp>
        <p:nvSpPr>
          <p:cNvPr id="4" name="Date Placeholder 3">
            <a:extLst>
              <a:ext uri="{FF2B5EF4-FFF2-40B4-BE49-F238E27FC236}">
                <a16:creationId xmlns:a16="http://schemas.microsoft.com/office/drawing/2014/main" id="{B7E27035-1680-47D7-AFB4-6A3067A040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5285312-B97A-4228-849F-9BE4F284E1C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C0D49C6-043D-426B-A2C0-9EAA4B8A4235}"/>
              </a:ext>
            </a:extLst>
          </p:cNvPr>
          <p:cNvSpPr>
            <a:spLocks noGrp="1"/>
          </p:cNvSpPr>
          <p:nvPr>
            <p:ph type="sldNum" sz="quarter" idx="4"/>
          </p:nvPr>
        </p:nvSpPr>
        <p:spPr/>
        <p:txBody>
          <a:bodyPr/>
          <a:lstStyle/>
          <a:p>
            <a:fld id="{28B83BC3-069B-46AF-A4E6-C99928E1A4FA}" type="slidenum">
              <a:rPr lang="en-US" smtClean="0"/>
              <a:pPr/>
              <a:t>518</a:t>
            </a:fld>
            <a:endParaRPr lang="en-US" dirty="0"/>
          </a:p>
        </p:txBody>
      </p:sp>
    </p:spTree>
    <p:custDataLst>
      <p:tags r:id="rId1"/>
    </p:custDataLst>
    <p:extLst>
      <p:ext uri="{BB962C8B-B14F-4D97-AF65-F5344CB8AC3E}">
        <p14:creationId xmlns:p14="http://schemas.microsoft.com/office/powerpoint/2010/main" val="786042687"/>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4" name="Date Placeholder 3">
            <a:extLst>
              <a:ext uri="{FF2B5EF4-FFF2-40B4-BE49-F238E27FC236}">
                <a16:creationId xmlns:a16="http://schemas.microsoft.com/office/drawing/2014/main" id="{4D868E25-9A31-436A-92DB-0B6AC7BF8A7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923EFC-7AB9-4CF9-BBF8-E2594282E91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8CAE416-9DAB-4B89-AAF5-F8FD3AEA3E36}"/>
              </a:ext>
            </a:extLst>
          </p:cNvPr>
          <p:cNvSpPr>
            <a:spLocks noGrp="1"/>
          </p:cNvSpPr>
          <p:nvPr>
            <p:ph type="sldNum" sz="quarter" idx="4"/>
          </p:nvPr>
        </p:nvSpPr>
        <p:spPr/>
        <p:txBody>
          <a:bodyPr/>
          <a:lstStyle/>
          <a:p>
            <a:fld id="{28B83BC3-069B-46AF-A4E6-C99928E1A4FA}" type="slidenum">
              <a:rPr lang="en-US" smtClean="0"/>
              <a:pPr/>
              <a:t>519</a:t>
            </a:fld>
            <a:endParaRPr lang="en-US" dirty="0"/>
          </a:p>
        </p:txBody>
      </p:sp>
    </p:spTree>
    <p:custDataLst>
      <p:tags r:id="rId1"/>
    </p:custDataLst>
    <p:extLst>
      <p:ext uri="{BB962C8B-B14F-4D97-AF65-F5344CB8AC3E}">
        <p14:creationId xmlns:p14="http://schemas.microsoft.com/office/powerpoint/2010/main" val="111266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4" name="Date Placeholder 3">
            <a:extLst>
              <a:ext uri="{FF2B5EF4-FFF2-40B4-BE49-F238E27FC236}">
                <a16:creationId xmlns:a16="http://schemas.microsoft.com/office/drawing/2014/main" id="{8606DAE2-7C95-4A77-8A92-CFE2F4FDA44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161F24E-135B-4DE1-BAE2-BAC8F2E21AB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6A16962-823D-4A76-BB7C-B30AFC0A0218}"/>
              </a:ext>
            </a:extLst>
          </p:cNvPr>
          <p:cNvSpPr>
            <a:spLocks noGrp="1"/>
          </p:cNvSpPr>
          <p:nvPr>
            <p:ph type="sldNum" sz="quarter" idx="4"/>
          </p:nvPr>
        </p:nvSpPr>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dirty="0"/>
              <a:t>Example: a bivariate, multimodal distribution </a:t>
            </a:r>
          </a:p>
          <a:p>
            <a:pPr marL="411480" lvl="1" indent="0">
              <a:buNone/>
            </a:pPr>
            <a:r>
              <a:rPr lang="en-US" sz="1400" dirty="0"/>
              <a:t>       (Image source: S&amp;P 500 Composite 20-year total real returns)</a:t>
            </a:r>
          </a:p>
          <a:p>
            <a:endParaRPr lang="en-US" sz="2000" dirty="0"/>
          </a:p>
        </p:txBody>
      </p:sp>
      <p:pic>
        <p:nvPicPr>
          <p:cNvPr id="4" name="Picture 3"/>
          <p:cNvPicPr>
            <a:picLocks noChangeAspect="1"/>
          </p:cNvPicPr>
          <p:nvPr/>
        </p:nvPicPr>
        <p:blipFill>
          <a:blip r:embed="rId4"/>
          <a:stretch>
            <a:fillRect/>
          </a:stretch>
        </p:blipFill>
        <p:spPr>
          <a:xfrm>
            <a:off x="2407857" y="3891280"/>
            <a:ext cx="6563485" cy="2674620"/>
          </a:xfrm>
          <a:prstGeom prst="rect">
            <a:avLst/>
          </a:prstGeom>
        </p:spPr>
      </p:pic>
      <p:sp>
        <p:nvSpPr>
          <p:cNvPr id="5" name="Date Placeholder 4">
            <a:extLst>
              <a:ext uri="{FF2B5EF4-FFF2-40B4-BE49-F238E27FC236}">
                <a16:creationId xmlns:a16="http://schemas.microsoft.com/office/drawing/2014/main" id="{C2B98BD9-CAAC-460D-BF23-6E2E4B0BE2B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7981FB3-56A5-4929-9279-17E9A2C9374E}"/>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E1F9DE9D-8376-4A20-915D-84A55F7BAC11}"/>
              </a:ext>
            </a:extLst>
          </p:cNvPr>
          <p:cNvSpPr>
            <a:spLocks noGrp="1"/>
          </p:cNvSpPr>
          <p:nvPr>
            <p:ph type="sldNum" sz="quarter" idx="4"/>
          </p:nvPr>
        </p:nvSpPr>
        <p:spPr/>
        <p:txBody>
          <a:bodyPr/>
          <a:lstStyle/>
          <a:p>
            <a:fld id="{28B83BC3-069B-46AF-A4E6-C99928E1A4FA}" type="slidenum">
              <a:rPr lang="en-US" smtClean="0"/>
              <a:pPr/>
              <a:t>520</a:t>
            </a:fld>
            <a:endParaRPr lang="en-US" dirty="0"/>
          </a:p>
        </p:txBody>
      </p:sp>
    </p:spTree>
    <p:custDataLst>
      <p:tags r:id="rId1"/>
    </p:custDataLst>
    <p:extLst>
      <p:ext uri="{BB962C8B-B14F-4D97-AF65-F5344CB8AC3E}">
        <p14:creationId xmlns:p14="http://schemas.microsoft.com/office/powerpoint/2010/main" val="12612799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a:xfrm>
            <a:off x="609600" y="1143000"/>
            <a:ext cx="7315200" cy="5486400"/>
          </a:xfrm>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endParaRPr lang="en-US" sz="2000" dirty="0"/>
          </a:p>
          <a:p>
            <a:r>
              <a:rPr lang="en-US" sz="2000" dirty="0"/>
              <a:t>A bimodal probability distribution has two local maxima.</a:t>
            </a:r>
          </a:p>
          <a:p>
            <a:endParaRPr lang="en-US" sz="2000" dirty="0"/>
          </a:p>
          <a:p>
            <a:r>
              <a:rPr lang="en-US" sz="2000" dirty="0"/>
              <a:t>By mixing two unimodal distributions with different means, the mixture distribution is not necessarily a bimodal distribution.</a:t>
            </a:r>
          </a:p>
          <a:p>
            <a:endParaRPr lang="en-US" sz="2000" dirty="0"/>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pic>
        <p:nvPicPr>
          <p:cNvPr id="6" name="Picture 5"/>
          <p:cNvPicPr>
            <a:picLocks noChangeAspect="1"/>
          </p:cNvPicPr>
          <p:nvPr/>
        </p:nvPicPr>
        <p:blipFill>
          <a:blip r:embed="rId4"/>
          <a:stretch>
            <a:fillRect/>
          </a:stretch>
        </p:blipFill>
        <p:spPr>
          <a:xfrm>
            <a:off x="7467600" y="2971800"/>
            <a:ext cx="3451860" cy="2987040"/>
          </a:xfrm>
          <a:prstGeom prst="rect">
            <a:avLst/>
          </a:prstGeom>
        </p:spPr>
      </p:pic>
      <p:sp>
        <p:nvSpPr>
          <p:cNvPr id="4" name="Date Placeholder 3">
            <a:extLst>
              <a:ext uri="{FF2B5EF4-FFF2-40B4-BE49-F238E27FC236}">
                <a16:creationId xmlns:a16="http://schemas.microsoft.com/office/drawing/2014/main" id="{57DD4962-7CE9-4F18-A0EF-95D425407C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B4BBF8-EC73-4159-B2FA-6B9F4880E6E5}"/>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866EE854-AA9B-40D9-8BF0-3F1EA800190C}"/>
              </a:ext>
            </a:extLst>
          </p:cNvPr>
          <p:cNvSpPr>
            <a:spLocks noGrp="1"/>
          </p:cNvSpPr>
          <p:nvPr>
            <p:ph type="sldNum" sz="quarter" idx="4"/>
          </p:nvPr>
        </p:nvSpPr>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368328807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Distributions</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4" name="Date Placeholder 3">
            <a:extLst>
              <a:ext uri="{FF2B5EF4-FFF2-40B4-BE49-F238E27FC236}">
                <a16:creationId xmlns:a16="http://schemas.microsoft.com/office/drawing/2014/main" id="{F886B187-F6C7-485F-83E4-822E2F4D9E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75A0E2-3384-4955-8F7B-69BBEBF5BF5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ABBF8BC-B589-45DB-8DC3-B763A9AB4B23}"/>
              </a:ext>
            </a:extLst>
          </p:cNvPr>
          <p:cNvSpPr>
            <a:spLocks noGrp="1"/>
          </p:cNvSpPr>
          <p:nvPr>
            <p:ph type="sldNum" sz="quarter" idx="4"/>
          </p:nvPr>
        </p:nvSpPr>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3074266782"/>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4" name="Date Placeholder 3">
            <a:extLst>
              <a:ext uri="{FF2B5EF4-FFF2-40B4-BE49-F238E27FC236}">
                <a16:creationId xmlns:a16="http://schemas.microsoft.com/office/drawing/2014/main" id="{86B85CFF-1DAC-4CD8-BFE6-FC1A940D13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61DA8-A173-4C20-978C-F4716B1D899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3B1F280-9D03-4BCB-A12C-10C051552731}"/>
              </a:ext>
            </a:extLst>
          </p:cNvPr>
          <p:cNvSpPr>
            <a:spLocks noGrp="1"/>
          </p:cNvSpPr>
          <p:nvPr>
            <p:ph type="sldNum" sz="quarter" idx="4"/>
          </p:nvPr>
        </p:nvSpPr>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378492752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grpSp>
        <p:nvGrpSpPr>
          <p:cNvPr id="6" name="Group 5"/>
          <p:cNvGrpSpPr/>
          <p:nvPr/>
        </p:nvGrpSpPr>
        <p:grpSpPr>
          <a:xfrm>
            <a:off x="2058924" y="2062239"/>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8"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9"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1815195407"/>
              </p:ext>
            </p:extLst>
          </p:nvPr>
        </p:nvGraphicFramePr>
        <p:xfrm>
          <a:off x="2058924" y="4038600"/>
          <a:ext cx="838200" cy="412021"/>
        </p:xfrm>
        <a:graphic>
          <a:graphicData uri="http://schemas.openxmlformats.org/presentationml/2006/ole">
            <mc:AlternateContent xmlns:mc="http://schemas.openxmlformats.org/markup-compatibility/2006">
              <mc:Choice xmlns:v="urn:schemas-microsoft-com:vml" Requires="v">
                <p:oleObj spid="_x0000_s27660"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8924" y="4038600"/>
                        <a:ext cx="838200" cy="412021"/>
                      </a:xfrm>
                      <a:prstGeom prst="rect">
                        <a:avLst/>
                      </a:prstGeom>
                      <a:noFill/>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65169793"/>
              </p:ext>
            </p:extLst>
          </p:nvPr>
        </p:nvGraphicFramePr>
        <p:xfrm>
          <a:off x="2058924" y="5562600"/>
          <a:ext cx="1905000" cy="463965"/>
        </p:xfrm>
        <a:graphic>
          <a:graphicData uri="http://schemas.openxmlformats.org/presentationml/2006/ole">
            <mc:AlternateContent xmlns:mc="http://schemas.openxmlformats.org/markup-compatibility/2006">
              <mc:Choice xmlns:v="urn:schemas-microsoft-com:vml" Requires="v">
                <p:oleObj spid="_x0000_s27661"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058924" y="5562600"/>
                        <a:ext cx="1905000" cy="463965"/>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E06226FE-7A4B-4248-834F-CBD684FA1F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C67855-BEB0-43C4-B7E0-62063CEAAE58}"/>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32EA92EA-BF11-4D41-9B4E-5C7AA2034457}"/>
              </a:ext>
            </a:extLst>
          </p:cNvPr>
          <p:cNvSpPr>
            <a:spLocks noGrp="1"/>
          </p:cNvSpPr>
          <p:nvPr>
            <p:ph type="sldNum" sz="quarter" idx="4"/>
          </p:nvPr>
        </p:nvSpPr>
        <p:spPr/>
        <p:txBody>
          <a:bodyPr/>
          <a:lstStyle/>
          <a:p>
            <a:fld id="{28B83BC3-069B-46AF-A4E6-C99928E1A4FA}" type="slidenum">
              <a:rPr lang="en-US" smtClean="0"/>
              <a:pPr/>
              <a:t>524</a:t>
            </a:fld>
            <a:endParaRPr lang="en-US" dirty="0"/>
          </a:p>
        </p:txBody>
      </p:sp>
    </p:spTree>
    <p:custDataLst>
      <p:tags r:id="rId2"/>
    </p:custDataLst>
    <p:extLst>
      <p:ext uri="{BB962C8B-B14F-4D97-AF65-F5344CB8AC3E}">
        <p14:creationId xmlns:p14="http://schemas.microsoft.com/office/powerpoint/2010/main" val="285726953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4" name="Date Placeholder 3">
            <a:extLst>
              <a:ext uri="{FF2B5EF4-FFF2-40B4-BE49-F238E27FC236}">
                <a16:creationId xmlns:a16="http://schemas.microsoft.com/office/drawing/2014/main" id="{80988C91-3A99-4B3E-9206-75138244B2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D4FBD0-B41A-482E-AE08-24C55E9ACB2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6A322D0-F649-4ED9-8246-AE4F5F2546F6}"/>
              </a:ext>
            </a:extLst>
          </p:cNvPr>
          <p:cNvSpPr>
            <a:spLocks noGrp="1"/>
          </p:cNvSpPr>
          <p:nvPr>
            <p:ph type="sldNum" sz="quarter" idx="4"/>
          </p:nvPr>
        </p:nvSpPr>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1391222131"/>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27202077"/>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80"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00666502"/>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81"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2444650993"/>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82"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31AB04BC-96BA-4BB9-98FA-13B30886109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C2EE33-CA0A-4834-8DF1-87079DB9A9E6}"/>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79B05E6-2598-4302-8BD7-2570BE01D872}"/>
              </a:ext>
            </a:extLst>
          </p:cNvPr>
          <p:cNvSpPr>
            <a:spLocks noGrp="1"/>
          </p:cNvSpPr>
          <p:nvPr>
            <p:ph type="sldNum" sz="quarter" idx="4"/>
          </p:nvPr>
        </p:nvSpPr>
        <p:spPr/>
        <p:txBody>
          <a:bodyPr/>
          <a:lstStyle/>
          <a:p>
            <a:fld id="{28B83BC3-069B-46AF-A4E6-C99928E1A4FA}" type="slidenum">
              <a:rPr lang="en-US" smtClean="0"/>
              <a:pPr/>
              <a:t>526</a:t>
            </a:fld>
            <a:endParaRPr lang="en-US" dirty="0"/>
          </a:p>
        </p:txBody>
      </p:sp>
    </p:spTree>
    <p:custDataLst>
      <p:tags r:id="rId2"/>
    </p:custDataLst>
    <p:extLst>
      <p:ext uri="{BB962C8B-B14F-4D97-AF65-F5344CB8AC3E}">
        <p14:creationId xmlns:p14="http://schemas.microsoft.com/office/powerpoint/2010/main" val="412494819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t>
            </a:r>
            <a:r>
              <a:rPr lang="en-US"/>
              <a:t>Continuous Distributions</a:t>
            </a:r>
            <a:endParaRPr lang="en-US" dirty="0"/>
          </a:p>
        </p:txBody>
      </p:sp>
      <p:sp>
        <p:nvSpPr>
          <p:cNvPr id="3" name="Content Placeholder 2"/>
          <p:cNvSpPr>
            <a:spLocks noGrp="1"/>
          </p:cNvSpPr>
          <p:nvPr>
            <p:ph idx="1"/>
          </p:nvPr>
        </p:nvSpPr>
        <p:spPr/>
        <p:txBody>
          <a:bodyPr>
            <a:normAutofit/>
          </a:bodyPr>
          <a:lstStyle/>
          <a:p>
            <a:r>
              <a:rPr lang="en-US" dirty="0"/>
              <a:t>Normal Distribution</a:t>
            </a:r>
          </a:p>
          <a:p>
            <a:endParaRPr lang="en-US" dirty="0"/>
          </a:p>
          <a:p>
            <a:r>
              <a:rPr lang="en-US" dirty="0"/>
              <a:t>Exponential Distribution</a:t>
            </a:r>
          </a:p>
          <a:p>
            <a:endParaRPr lang="en-US" dirty="0"/>
          </a:p>
          <a:p>
            <a:r>
              <a:rPr lang="en-US" dirty="0"/>
              <a:t>Weibull Distribution</a:t>
            </a:r>
          </a:p>
          <a:p>
            <a:endParaRPr lang="en-US" dirty="0"/>
          </a:p>
          <a:p>
            <a:r>
              <a:rPr lang="en-US" dirty="0"/>
              <a:t>Student’s t distribution</a:t>
            </a:r>
          </a:p>
          <a:p>
            <a:endParaRPr lang="en-US" dirty="0"/>
          </a:p>
          <a:p>
            <a:r>
              <a:rPr lang="en-US" dirty="0"/>
              <a:t>Chi-square distribution</a:t>
            </a:r>
          </a:p>
          <a:p>
            <a:endParaRPr lang="en-US" dirty="0"/>
          </a:p>
          <a:p>
            <a:r>
              <a:rPr lang="en-US" dirty="0"/>
              <a:t>F distribution</a:t>
            </a:r>
          </a:p>
          <a:p>
            <a:endParaRPr lang="en-US" dirty="0"/>
          </a:p>
        </p:txBody>
      </p:sp>
      <p:sp>
        <p:nvSpPr>
          <p:cNvPr id="4" name="Date Placeholder 3">
            <a:extLst>
              <a:ext uri="{FF2B5EF4-FFF2-40B4-BE49-F238E27FC236}">
                <a16:creationId xmlns:a16="http://schemas.microsoft.com/office/drawing/2014/main" id="{A53EB608-2291-47DB-A389-C8A1F79C0D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311051-3A52-40B4-AC7F-BD0F06D5780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58CBD82-DEA0-467E-97CA-C11418EBD122}"/>
              </a:ext>
            </a:extLst>
          </p:cNvPr>
          <p:cNvSpPr>
            <a:spLocks noGrp="1"/>
          </p:cNvSpPr>
          <p:nvPr>
            <p:ph type="sldNum" sz="quarter" idx="4"/>
          </p:nvPr>
        </p:nvSpPr>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201335560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sz="2000" b="1" dirty="0">
                <a:solidFill>
                  <a:srgbClr val="182835"/>
                </a:solidFill>
              </a:rPr>
              <a:t>Normal distribution </a:t>
            </a:r>
            <a:r>
              <a:rPr lang="en-US" sz="2000" dirty="0">
                <a:solidFill>
                  <a:srgbClr val="182835"/>
                </a:solidFill>
              </a:rPr>
              <a:t>is a continuous probability distribution describing random variables which cluster around the mean.</a:t>
            </a:r>
          </a:p>
          <a:p>
            <a:endParaRPr lang="en-US" sz="2000" dirty="0">
              <a:solidFill>
                <a:srgbClr val="182835"/>
              </a:solidFill>
            </a:endParaRPr>
          </a:p>
          <a:p>
            <a:r>
              <a:rPr lang="en-US" sz="2000" dirty="0">
                <a:solidFill>
                  <a:srgbClr val="182835"/>
                </a:solidFill>
              </a:rPr>
              <a:t>Its probability density function is a bell-shaped curve. But not all the bell-shaped PDFs are from normal distributions.</a:t>
            </a:r>
          </a:p>
          <a:p>
            <a:endParaRPr lang="en-US" sz="2000" dirty="0">
              <a:solidFill>
                <a:srgbClr val="182835"/>
              </a:solidFill>
            </a:endParaRPr>
          </a:p>
          <a:p>
            <a:r>
              <a:rPr lang="en-US" sz="2000" dirty="0">
                <a:solidFill>
                  <a:srgbClr val="182835"/>
                </a:solidFill>
              </a:rPr>
              <a:t>It is the most extensively used distribution.</a:t>
            </a:r>
          </a:p>
          <a:p>
            <a:endParaRPr lang="en-US" sz="2000" dirty="0">
              <a:solidFill>
                <a:srgbClr val="182835"/>
              </a:solidFill>
            </a:endParaRPr>
          </a:p>
          <a:p>
            <a:r>
              <a:rPr lang="en-US" sz="2000" dirty="0">
                <a:solidFill>
                  <a:srgbClr val="182835"/>
                </a:solidFill>
              </a:rPr>
              <a:t>Excel formula for normal distribution</a:t>
            </a:r>
          </a:p>
          <a:p>
            <a:pPr lvl="1"/>
            <a:r>
              <a:rPr lang="en-US" sz="2000" b="1" dirty="0">
                <a:solidFill>
                  <a:srgbClr val="182835"/>
                </a:solidFill>
              </a:rPr>
              <a:t>NORMDIST</a:t>
            </a:r>
            <a:r>
              <a:rPr lang="en-US" sz="2000" dirty="0">
                <a:solidFill>
                  <a:srgbClr val="182835"/>
                </a:solidFill>
              </a:rPr>
              <a:t>(</a:t>
            </a:r>
            <a:r>
              <a:rPr lang="en-US" sz="2000" b="1" dirty="0">
                <a:solidFill>
                  <a:srgbClr val="182835"/>
                </a:solidFill>
              </a:rPr>
              <a:t>x</a:t>
            </a:r>
            <a:r>
              <a:rPr lang="en-US" sz="2000" dirty="0">
                <a:solidFill>
                  <a:srgbClr val="182835"/>
                </a:solidFill>
              </a:rPr>
              <a:t>, </a:t>
            </a:r>
            <a:r>
              <a:rPr lang="en-US" sz="2000" b="1" dirty="0">
                <a:solidFill>
                  <a:srgbClr val="182835"/>
                </a:solidFill>
              </a:rPr>
              <a:t>mean</a:t>
            </a:r>
            <a:r>
              <a:rPr lang="en-US" sz="2000" dirty="0">
                <a:solidFill>
                  <a:srgbClr val="182835"/>
                </a:solidFill>
              </a:rPr>
              <a:t>, </a:t>
            </a:r>
            <a:r>
              <a:rPr lang="en-US" sz="2000" b="1" dirty="0">
                <a:solidFill>
                  <a:srgbClr val="182835"/>
                </a:solidFill>
              </a:rPr>
              <a:t>standard_dev</a:t>
            </a:r>
            <a:r>
              <a:rPr lang="en-US" sz="2000" dirty="0">
                <a:solidFill>
                  <a:srgbClr val="182835"/>
                </a:solidFill>
              </a:rPr>
              <a:t>, </a:t>
            </a:r>
            <a:r>
              <a:rPr lang="en-US" sz="2000" b="1" dirty="0">
                <a:solidFill>
                  <a:srgbClr val="182835"/>
                </a:solidFill>
              </a:rPr>
              <a:t>cumulative</a:t>
            </a:r>
            <a:r>
              <a:rPr lang="en-US" sz="2000" dirty="0">
                <a:solidFill>
                  <a:srgbClr val="182835"/>
                </a:solidFill>
              </a:rPr>
              <a:t>)</a:t>
            </a:r>
          </a:p>
          <a:p>
            <a:endParaRPr lang="en-US" sz="2000" dirty="0">
              <a:solidFill>
                <a:srgbClr val="182835"/>
              </a:solidFill>
            </a:endParaRPr>
          </a:p>
          <a:p>
            <a:r>
              <a:rPr lang="en-US" sz="2000" dirty="0">
                <a:solidFill>
                  <a:srgbClr val="182835"/>
                </a:solidFill>
              </a:rPr>
              <a:t>The Empirical Rule (68-95-99.7 rule) for normal distribution:</a:t>
            </a:r>
          </a:p>
          <a:p>
            <a:pPr lvl="1"/>
            <a:r>
              <a:rPr lang="en-US" sz="2000" dirty="0">
                <a:solidFill>
                  <a:srgbClr val="182835"/>
                </a:solidFill>
              </a:rPr>
              <a:t>about 68% of the data stay within </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95% of the data stay within 2</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99.7% of the data stay within 3</a:t>
            </a:r>
            <a:r>
              <a:rPr lang="el-GR" sz="2000" dirty="0">
                <a:solidFill>
                  <a:srgbClr val="182835"/>
                </a:solidFill>
              </a:rPr>
              <a:t>σ</a:t>
            </a:r>
            <a:r>
              <a:rPr lang="en-US" sz="2000" dirty="0">
                <a:solidFill>
                  <a:srgbClr val="182835"/>
                </a:solidFill>
              </a:rPr>
              <a:t> from the mean. </a:t>
            </a:r>
          </a:p>
          <a:p>
            <a:pPr lvl="1"/>
            <a:endParaRPr lang="en-US" sz="2000" dirty="0">
              <a:solidFill>
                <a:srgbClr val="182835"/>
              </a:solidFill>
            </a:endParaRPr>
          </a:p>
          <a:p>
            <a:pPr lvl="1"/>
            <a:endParaRPr lang="en-US" sz="2000" dirty="0">
              <a:solidFill>
                <a:srgbClr val="182835"/>
              </a:solidFill>
            </a:endParaRPr>
          </a:p>
        </p:txBody>
      </p:sp>
      <p:sp>
        <p:nvSpPr>
          <p:cNvPr id="4" name="Date Placeholder 3">
            <a:extLst>
              <a:ext uri="{FF2B5EF4-FFF2-40B4-BE49-F238E27FC236}">
                <a16:creationId xmlns:a16="http://schemas.microsoft.com/office/drawing/2014/main" id="{A2120347-E78C-4CDD-B2CC-83A83ADF381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01A16D-2BD6-4E71-8F35-C8CBAFDC0BD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157C425-E73D-4B49-A9AD-DFB1B9050DDB}"/>
              </a:ext>
            </a:extLst>
          </p:cNvPr>
          <p:cNvSpPr>
            <a:spLocks noGrp="1"/>
          </p:cNvSpPr>
          <p:nvPr>
            <p:ph type="sldNum" sz="quarter" idx="4"/>
          </p:nvPr>
        </p:nvSpPr>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33904856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62659205"/>
              </p:ext>
            </p:extLst>
          </p:nvPr>
        </p:nvGraphicFramePr>
        <p:xfrm>
          <a:off x="2362200" y="1687429"/>
          <a:ext cx="2057400" cy="1055771"/>
        </p:xfrm>
        <a:graphic>
          <a:graphicData uri="http://schemas.openxmlformats.org/presentationml/2006/ole">
            <mc:AlternateContent xmlns:mc="http://schemas.openxmlformats.org/markup-compatibility/2006">
              <mc:Choice xmlns:v="urn:schemas-microsoft-com:vml" Requires="v">
                <p:oleObj spid="_x0000_s29704"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29"/>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2050333"/>
              </p:ext>
            </p:extLst>
          </p:nvPr>
        </p:nvGraphicFramePr>
        <p:xfrm>
          <a:off x="2362200" y="3658507"/>
          <a:ext cx="457200" cy="462643"/>
        </p:xfrm>
        <a:graphic>
          <a:graphicData uri="http://schemas.openxmlformats.org/presentationml/2006/ole">
            <mc:AlternateContent xmlns:mc="http://schemas.openxmlformats.org/markup-compatibility/2006">
              <mc:Choice xmlns:v="urn:schemas-microsoft-com:vml" Requires="v">
                <p:oleObj spid="_x0000_s29705"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58507"/>
                        <a:ext cx="457200" cy="46264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23302068"/>
              </p:ext>
            </p:extLst>
          </p:nvPr>
        </p:nvGraphicFramePr>
        <p:xfrm>
          <a:off x="2362200" y="4876800"/>
          <a:ext cx="558800" cy="558800"/>
        </p:xfrm>
        <a:graphic>
          <a:graphicData uri="http://schemas.openxmlformats.org/presentationml/2006/ole">
            <mc:AlternateContent xmlns:mc="http://schemas.openxmlformats.org/markup-compatibility/2006">
              <mc:Choice xmlns:v="urn:schemas-microsoft-com:vml" Requires="v">
                <p:oleObj spid="_x0000_s29706"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876800"/>
                        <a:ext cx="558800" cy="5588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B3F11A5-FF1D-4A96-A890-08F7ABE9A68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1DC7713-9073-47A6-8DCE-168B31B6272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29A75F31-03D6-4E1E-B1EA-3E6BEF1F06F2}"/>
              </a:ext>
            </a:extLst>
          </p:cNvPr>
          <p:cNvSpPr>
            <a:spLocks noGrp="1"/>
          </p:cNvSpPr>
          <p:nvPr>
            <p:ph type="sldNum" sz="quarter" idx="4"/>
          </p:nvPr>
        </p:nvSpPr>
        <p:spPr/>
        <p:txBody>
          <a:bodyPr/>
          <a:lstStyle/>
          <a:p>
            <a:fld id="{28B83BC3-069B-46AF-A4E6-C99928E1A4FA}" type="slidenum">
              <a:rPr lang="en-US" smtClean="0"/>
              <a:pPr/>
              <a:t>529</a:t>
            </a:fld>
            <a:endParaRPr lang="en-US" dirty="0"/>
          </a:p>
        </p:txBody>
      </p:sp>
    </p:spTree>
    <p:custDataLst>
      <p:tags r:id="rId2"/>
    </p:custDataLst>
    <p:extLst>
      <p:ext uri="{BB962C8B-B14F-4D97-AF65-F5344CB8AC3E}">
        <p14:creationId xmlns:p14="http://schemas.microsoft.com/office/powerpoint/2010/main" val="11043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4" name="Date Placeholder 3">
            <a:extLst>
              <a:ext uri="{FF2B5EF4-FFF2-40B4-BE49-F238E27FC236}">
                <a16:creationId xmlns:a16="http://schemas.microsoft.com/office/drawing/2014/main" id="{4B6F1E19-C352-4D53-8EC7-F18747545FD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C0A21CE-C3EE-4F00-AFA9-6E580317E67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6BEBA01-46AC-4984-9C5A-46AA2F362CCD}"/>
              </a:ext>
            </a:extLst>
          </p:cNvPr>
          <p:cNvSpPr>
            <a:spLocks noGrp="1"/>
          </p:cNvSpPr>
          <p:nvPr>
            <p:ph type="sldNum" sz="quarter" idx="4"/>
          </p:nvPr>
        </p:nvSpPr>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4" name="Date Placeholder 3">
            <a:extLst>
              <a:ext uri="{FF2B5EF4-FFF2-40B4-BE49-F238E27FC236}">
                <a16:creationId xmlns:a16="http://schemas.microsoft.com/office/drawing/2014/main" id="{F1989953-3BF2-48C7-B54F-6D04753AE6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D7AC89-09CD-4DC2-A2A0-AFEC7516285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6A7CFA7-01D4-46A6-8C8E-3A681B932A45}"/>
              </a:ext>
            </a:extLst>
          </p:cNvPr>
          <p:cNvSpPr>
            <a:spLocks noGrp="1"/>
          </p:cNvSpPr>
          <p:nvPr>
            <p:ph type="sldNum" sz="quarter" idx="4"/>
          </p:nvPr>
        </p:nvSpPr>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151812811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grpSp>
        <p:nvGrpSpPr>
          <p:cNvPr id="8" name="Group 7"/>
          <p:cNvGrpSpPr/>
          <p:nvPr/>
        </p:nvGrpSpPr>
        <p:grpSpPr>
          <a:xfrm>
            <a:off x="2438400" y="18161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32"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33"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34"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3195228211"/>
              </p:ext>
            </p:extLst>
          </p:nvPr>
        </p:nvGraphicFramePr>
        <p:xfrm>
          <a:off x="2438400" y="3921369"/>
          <a:ext cx="304800" cy="726831"/>
        </p:xfrm>
        <a:graphic>
          <a:graphicData uri="http://schemas.openxmlformats.org/presentationml/2006/ole">
            <mc:AlternateContent xmlns:mc="http://schemas.openxmlformats.org/markup-compatibility/2006">
              <mc:Choice xmlns:v="urn:schemas-microsoft-com:vml" Requires="v">
                <p:oleObj spid="_x0000_s30735"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921369"/>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3907669014"/>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36" name="Equation" r:id="rId13" imgW="215640" imgH="393480" progId="Equation.3">
                  <p:embed/>
                </p:oleObj>
              </mc:Choice>
              <mc:Fallback>
                <p:oleObj name="Equation" r:id="rId13" imgW="215640" imgH="393480" progId="Equation.3">
                  <p:embed/>
                  <p:pic>
                    <p:nvPicPr>
                      <p:cNvPr id="18438" name="Object 6"/>
                      <p:cNvPicPr>
                        <a:picLocks noChangeAspect="1" noChangeArrowheads="1"/>
                      </p:cNvPicPr>
                      <p:nvPr/>
                    </p:nvPicPr>
                    <p:blipFill>
                      <a:blip r:embed="rId14"/>
                      <a:srcRect/>
                      <a:stretch>
                        <a:fillRect/>
                      </a:stretch>
                    </p:blipFill>
                    <p:spPr bwMode="auto">
                      <a:xfrm>
                        <a:off x="2438400" y="5597525"/>
                        <a:ext cx="398462" cy="727075"/>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B940B1E4-B77B-4988-91F9-48AE21DE7BA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00697CD-4A26-4ED7-9E85-7E85E7786167}"/>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A8B1107C-4ECB-4821-BD78-4159C1CA28F5}"/>
              </a:ext>
            </a:extLst>
          </p:cNvPr>
          <p:cNvSpPr>
            <a:spLocks noGrp="1"/>
          </p:cNvSpPr>
          <p:nvPr>
            <p:ph type="sldNum" sz="quarter" idx="4"/>
          </p:nvPr>
        </p:nvSpPr>
        <p:spPr/>
        <p:txBody>
          <a:bodyPr/>
          <a:lstStyle/>
          <a:p>
            <a:fld id="{28B83BC3-069B-46AF-A4E6-C99928E1A4FA}" type="slidenum">
              <a:rPr lang="en-US" smtClean="0"/>
              <a:pPr/>
              <a:t>531</a:t>
            </a:fld>
            <a:endParaRPr lang="en-US" dirty="0"/>
          </a:p>
        </p:txBody>
      </p:sp>
    </p:spTree>
    <p:custDataLst>
      <p:tags r:id="rId2"/>
    </p:custDataLst>
    <p:extLst>
      <p:ext uri="{BB962C8B-B14F-4D97-AF65-F5344CB8AC3E}">
        <p14:creationId xmlns:p14="http://schemas.microsoft.com/office/powerpoint/2010/main" val="132955935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4" name="Date Placeholder 3">
            <a:extLst>
              <a:ext uri="{FF2B5EF4-FFF2-40B4-BE49-F238E27FC236}">
                <a16:creationId xmlns:a16="http://schemas.microsoft.com/office/drawing/2014/main" id="{8D2563BE-46C8-48FD-BA2A-EFBD2BF551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6255D1-F037-4251-89A7-ECBDE5D7E3B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20BC9C6-D7B5-4F07-964C-B361DEB1E5A6}"/>
              </a:ext>
            </a:extLst>
          </p:cNvPr>
          <p:cNvSpPr>
            <a:spLocks noGrp="1"/>
          </p:cNvSpPr>
          <p:nvPr>
            <p:ph type="sldNum" sz="quarter" idx="4"/>
          </p:nvPr>
        </p:nvSpPr>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3044183314"/>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grpSp>
        <p:nvGrpSpPr>
          <p:cNvPr id="8" name="Group 7"/>
          <p:cNvGrpSpPr/>
          <p:nvPr/>
        </p:nvGrpSpPr>
        <p:grpSpPr>
          <a:xfrm>
            <a:off x="2362200" y="18288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56"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57"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58"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4053144662"/>
              </p:ext>
            </p:extLst>
          </p:nvPr>
        </p:nvGraphicFramePr>
        <p:xfrm>
          <a:off x="2362200" y="3960446"/>
          <a:ext cx="1168400" cy="763954"/>
        </p:xfrm>
        <a:graphic>
          <a:graphicData uri="http://schemas.openxmlformats.org/presentationml/2006/ole">
            <mc:AlternateContent xmlns:mc="http://schemas.openxmlformats.org/markup-compatibility/2006">
              <mc:Choice xmlns:v="urn:schemas-microsoft-com:vml" Requires="v">
                <p:oleObj spid="_x0000_s31759"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0446"/>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10362183"/>
              </p:ext>
            </p:extLst>
          </p:nvPr>
        </p:nvGraphicFramePr>
        <p:xfrm>
          <a:off x="2362201" y="5651500"/>
          <a:ext cx="1544171" cy="673100"/>
        </p:xfrm>
        <a:graphic>
          <a:graphicData uri="http://schemas.openxmlformats.org/presentationml/2006/ole">
            <mc:AlternateContent xmlns:mc="http://schemas.openxmlformats.org/markup-compatibility/2006">
              <mc:Choice xmlns:v="urn:schemas-microsoft-com:vml" Requires="v">
                <p:oleObj spid="_x0000_s31760"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6515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A9FE9E1-5CA5-4D8B-8DC3-9592FAA8121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EB73C07-7EF9-4CEF-83AA-8013972598E7}"/>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34F4952C-46BD-46B2-ABEA-76B8A358CC4B}"/>
              </a:ext>
            </a:extLst>
          </p:cNvPr>
          <p:cNvSpPr>
            <a:spLocks noGrp="1"/>
          </p:cNvSpPr>
          <p:nvPr>
            <p:ph type="sldNum" sz="quarter" idx="4"/>
          </p:nvPr>
        </p:nvSpPr>
        <p:spPr/>
        <p:txBody>
          <a:bodyPr/>
          <a:lstStyle/>
          <a:p>
            <a:fld id="{28B83BC3-069B-46AF-A4E6-C99928E1A4FA}" type="slidenum">
              <a:rPr lang="en-US" smtClean="0"/>
              <a:pPr/>
              <a:t>533</a:t>
            </a:fld>
            <a:endParaRPr lang="en-US" dirty="0"/>
          </a:p>
        </p:txBody>
      </p:sp>
    </p:spTree>
    <p:custDataLst>
      <p:tags r:id="rId2"/>
    </p:custDataLst>
    <p:extLst>
      <p:ext uri="{BB962C8B-B14F-4D97-AF65-F5344CB8AC3E}">
        <p14:creationId xmlns:p14="http://schemas.microsoft.com/office/powerpoint/2010/main" val="103463963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61919130"/>
              </p:ext>
            </p:extLst>
          </p:nvPr>
        </p:nvGraphicFramePr>
        <p:xfrm>
          <a:off x="5058421" y="3200400"/>
          <a:ext cx="1262358" cy="914400"/>
        </p:xfrm>
        <a:graphic>
          <a:graphicData uri="http://schemas.openxmlformats.org/presentationml/2006/ole">
            <mc:AlternateContent xmlns:mc="http://schemas.openxmlformats.org/markup-compatibility/2006">
              <mc:Choice xmlns:v="urn:schemas-microsoft-com:vml" Requires="v">
                <p:oleObj spid="_x0000_s32772"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421" y="3200400"/>
                        <a:ext cx="1262358" cy="9144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B996776-A5C8-482F-8F9C-38856CA704C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F0CE3E2-14DA-4EC3-B1B2-095C82504CEC}"/>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12DAAA3-1C67-4D07-AC82-D9FE7BF2A3C5}"/>
              </a:ext>
            </a:extLst>
          </p:cNvPr>
          <p:cNvSpPr>
            <a:spLocks noGrp="1"/>
          </p:cNvSpPr>
          <p:nvPr>
            <p:ph type="sldNum" sz="quarter" idx="4"/>
          </p:nvPr>
        </p:nvSpPr>
        <p:spPr/>
        <p:txBody>
          <a:bodyPr/>
          <a:lstStyle/>
          <a:p>
            <a:fld id="{28B83BC3-069B-46AF-A4E6-C99928E1A4FA}" type="slidenum">
              <a:rPr lang="en-US" smtClean="0"/>
              <a:pPr/>
              <a:t>534</a:t>
            </a:fld>
            <a:endParaRPr lang="en-US" dirty="0"/>
          </a:p>
        </p:txBody>
      </p:sp>
    </p:spTree>
    <p:custDataLst>
      <p:tags r:id="rId2"/>
    </p:custDataLst>
    <p:extLst>
      <p:ext uri="{BB962C8B-B14F-4D97-AF65-F5344CB8AC3E}">
        <p14:creationId xmlns:p14="http://schemas.microsoft.com/office/powerpoint/2010/main" val="299733687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6189805"/>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802"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803"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804"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805"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t>otherwise</a:t>
              </a:r>
            </a:p>
          </p:txBody>
        </p:sp>
      </p:grpSp>
      <p:sp>
        <p:nvSpPr>
          <p:cNvPr id="4" name="Date Placeholder 3">
            <a:extLst>
              <a:ext uri="{FF2B5EF4-FFF2-40B4-BE49-F238E27FC236}">
                <a16:creationId xmlns:a16="http://schemas.microsoft.com/office/drawing/2014/main" id="{C21FF362-B1E4-40E9-AE89-1EB3593D91A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FC0BC48-428A-49EA-B67D-674D29687C7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7F48307-E12F-497E-AAFF-CA94E53D66BA}"/>
              </a:ext>
            </a:extLst>
          </p:cNvPr>
          <p:cNvSpPr>
            <a:spLocks noGrp="1"/>
          </p:cNvSpPr>
          <p:nvPr>
            <p:ph type="sldNum" sz="quarter" idx="4"/>
          </p:nvPr>
        </p:nvSpPr>
        <p:spPr/>
        <p:txBody>
          <a:bodyPr/>
          <a:lstStyle/>
          <a:p>
            <a:fld id="{28B83BC3-069B-46AF-A4E6-C99928E1A4FA}" type="slidenum">
              <a:rPr lang="en-US" smtClean="0"/>
              <a:pPr/>
              <a:t>535</a:t>
            </a:fld>
            <a:endParaRPr lang="en-US" dirty="0"/>
          </a:p>
        </p:txBody>
      </p:sp>
    </p:spTree>
    <p:custDataLst>
      <p:tags r:id="rId2"/>
    </p:custDataLst>
    <p:extLst>
      <p:ext uri="{BB962C8B-B14F-4D97-AF65-F5344CB8AC3E}">
        <p14:creationId xmlns:p14="http://schemas.microsoft.com/office/powerpoint/2010/main" val="72824071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212833467"/>
              </p:ext>
            </p:extLst>
          </p:nvPr>
        </p:nvGraphicFramePr>
        <p:xfrm>
          <a:off x="4724401" y="3505200"/>
          <a:ext cx="1506069" cy="914400"/>
        </p:xfrm>
        <a:graphic>
          <a:graphicData uri="http://schemas.openxmlformats.org/presentationml/2006/ole">
            <mc:AlternateContent xmlns:mc="http://schemas.openxmlformats.org/markup-compatibility/2006">
              <mc:Choice xmlns:v="urn:schemas-microsoft-com:vml" Requires="v">
                <p:oleObj spid="_x0000_s34820"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505200"/>
                        <a:ext cx="1506069" cy="9144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55D91EE5-89B0-4B06-842C-F992493D95D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A9EA9E8-A65B-4034-BBAC-CF14F543A30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3AE54667-42E6-4B3C-8DF0-B0441E13FC3B}"/>
              </a:ext>
            </a:extLst>
          </p:cNvPr>
          <p:cNvSpPr>
            <a:spLocks noGrp="1"/>
          </p:cNvSpPr>
          <p:nvPr>
            <p:ph type="sldNum" sz="quarter" idx="4"/>
          </p:nvPr>
        </p:nvSpPr>
        <p:spPr/>
        <p:txBody>
          <a:bodyPr/>
          <a:lstStyle/>
          <a:p>
            <a:fld id="{28B83BC3-069B-46AF-A4E6-C99928E1A4FA}" type="slidenum">
              <a:rPr lang="en-US" smtClean="0"/>
              <a:pPr/>
              <a:t>536</a:t>
            </a:fld>
            <a:endParaRPr lang="en-US" dirty="0"/>
          </a:p>
        </p:txBody>
      </p:sp>
    </p:spTree>
    <p:custDataLst>
      <p:tags r:id="rId2"/>
    </p:custDataLst>
    <p:extLst>
      <p:ext uri="{BB962C8B-B14F-4D97-AF65-F5344CB8AC3E}">
        <p14:creationId xmlns:p14="http://schemas.microsoft.com/office/powerpoint/2010/main" val="165346913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91634610"/>
              </p:ext>
            </p:extLst>
          </p:nvPr>
        </p:nvGraphicFramePr>
        <p:xfrm>
          <a:off x="2438400" y="1905000"/>
          <a:ext cx="2677298" cy="990600"/>
        </p:xfrm>
        <a:graphic>
          <a:graphicData uri="http://schemas.openxmlformats.org/presentationml/2006/ole">
            <mc:AlternateContent xmlns:mc="http://schemas.openxmlformats.org/markup-compatibility/2006">
              <mc:Choice xmlns:v="urn:schemas-microsoft-com:vml" Requires="v">
                <p:oleObj spid="_x0000_s35848"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9050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1234420124"/>
              </p:ext>
            </p:extLst>
          </p:nvPr>
        </p:nvGraphicFramePr>
        <p:xfrm>
          <a:off x="2514600" y="4114800"/>
          <a:ext cx="268288" cy="374650"/>
        </p:xfrm>
        <a:graphic>
          <a:graphicData uri="http://schemas.openxmlformats.org/presentationml/2006/ole">
            <mc:AlternateContent xmlns:mc="http://schemas.openxmlformats.org/markup-compatibility/2006">
              <mc:Choice xmlns:v="urn:schemas-microsoft-com:vml" Requires="v">
                <p:oleObj spid="_x0000_s35849"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1148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1455150971"/>
              </p:ext>
            </p:extLst>
          </p:nvPr>
        </p:nvGraphicFramePr>
        <p:xfrm>
          <a:off x="2514601" y="5715000"/>
          <a:ext cx="428625" cy="374650"/>
        </p:xfrm>
        <a:graphic>
          <a:graphicData uri="http://schemas.openxmlformats.org/presentationml/2006/ole">
            <mc:AlternateContent xmlns:mc="http://schemas.openxmlformats.org/markup-compatibility/2006">
              <mc:Choice xmlns:v="urn:schemas-microsoft-com:vml" Requires="v">
                <p:oleObj spid="_x0000_s35850"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715000"/>
                        <a:ext cx="428625" cy="37465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0A0C1E7-D34C-47CC-8043-77B6388F17A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2A0567B-D53E-4C13-812D-2A44614C461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EBB64FE-8A0E-42FB-A98E-D5149C0E26C6}"/>
              </a:ext>
            </a:extLst>
          </p:cNvPr>
          <p:cNvSpPr>
            <a:spLocks noGrp="1"/>
          </p:cNvSpPr>
          <p:nvPr>
            <p:ph type="sldNum" sz="quarter" idx="4"/>
          </p:nvPr>
        </p:nvSpPr>
        <p:spPr/>
        <p:txBody>
          <a:bodyPr/>
          <a:lstStyle/>
          <a:p>
            <a:fld id="{28B83BC3-069B-46AF-A4E6-C99928E1A4FA}" type="slidenum">
              <a:rPr lang="en-US" smtClean="0"/>
              <a:pPr/>
              <a:t>537</a:t>
            </a:fld>
            <a:endParaRPr lang="en-US" dirty="0"/>
          </a:p>
        </p:txBody>
      </p:sp>
    </p:spTree>
    <p:custDataLst>
      <p:tags r:id="rId2"/>
    </p:custDataLst>
    <p:extLst>
      <p:ext uri="{BB962C8B-B14F-4D97-AF65-F5344CB8AC3E}">
        <p14:creationId xmlns:p14="http://schemas.microsoft.com/office/powerpoint/2010/main" val="29315952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738696936"/>
              </p:ext>
            </p:extLst>
          </p:nvPr>
        </p:nvGraphicFramePr>
        <p:xfrm>
          <a:off x="1333500" y="2354263"/>
          <a:ext cx="419100" cy="465137"/>
        </p:xfrm>
        <a:graphic>
          <a:graphicData uri="http://schemas.openxmlformats.org/presentationml/2006/ole">
            <mc:AlternateContent xmlns:mc="http://schemas.openxmlformats.org/markup-compatibility/2006">
              <mc:Choice xmlns:v="urn:schemas-microsoft-com:vml" Requires="v">
                <p:oleObj spid="_x0000_s36876"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354263"/>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600665113"/>
              </p:ext>
            </p:extLst>
          </p:nvPr>
        </p:nvGraphicFramePr>
        <p:xfrm>
          <a:off x="2376488" y="2334746"/>
          <a:ext cx="442912" cy="466725"/>
        </p:xfrm>
        <a:graphic>
          <a:graphicData uri="http://schemas.openxmlformats.org/presentationml/2006/ole">
            <mc:AlternateContent xmlns:mc="http://schemas.openxmlformats.org/markup-compatibility/2006">
              <mc:Choice xmlns:v="urn:schemas-microsoft-com:vml" Requires="v">
                <p:oleObj spid="_x0000_s36877"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6488" y="2334746"/>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750000685"/>
              </p:ext>
            </p:extLst>
          </p:nvPr>
        </p:nvGraphicFramePr>
        <p:xfrm>
          <a:off x="1665287" y="2743200"/>
          <a:ext cx="279400" cy="395287"/>
        </p:xfrm>
        <a:graphic>
          <a:graphicData uri="http://schemas.openxmlformats.org/presentationml/2006/ole">
            <mc:AlternateContent xmlns:mc="http://schemas.openxmlformats.org/markup-compatibility/2006">
              <mc:Choice xmlns:v="urn:schemas-microsoft-com:vml" Requires="v">
                <p:oleObj spid="_x0000_s36878"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287" y="274320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4218805537"/>
              </p:ext>
            </p:extLst>
          </p:nvPr>
        </p:nvGraphicFramePr>
        <p:xfrm>
          <a:off x="2590800" y="2743200"/>
          <a:ext cx="303212" cy="395288"/>
        </p:xfrm>
        <a:graphic>
          <a:graphicData uri="http://schemas.openxmlformats.org/presentationml/2006/ole">
            <mc:AlternateContent xmlns:mc="http://schemas.openxmlformats.org/markup-compatibility/2006">
              <mc:Choice xmlns:v="urn:schemas-microsoft-com:vml" Requires="v">
                <p:oleObj spid="_x0000_s36879"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743200"/>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607665888"/>
              </p:ext>
            </p:extLst>
          </p:nvPr>
        </p:nvGraphicFramePr>
        <p:xfrm>
          <a:off x="3886200" y="3178968"/>
          <a:ext cx="1444849" cy="953766"/>
        </p:xfrm>
        <a:graphic>
          <a:graphicData uri="http://schemas.openxmlformats.org/presentationml/2006/ole">
            <mc:AlternateContent xmlns:mc="http://schemas.openxmlformats.org/markup-compatibility/2006">
              <mc:Choice xmlns:v="urn:schemas-microsoft-com:vml" Requires="v">
                <p:oleObj spid="_x0000_s36880"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178968"/>
                        <a:ext cx="1444849" cy="95376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885EB8EE-6066-499F-A8E0-CF7D79C104F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E86C9BE-324A-424B-934E-CF9861D43F41}"/>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966EC019-3897-46E3-B000-D948A5459325}"/>
              </a:ext>
            </a:extLst>
          </p:cNvPr>
          <p:cNvSpPr>
            <a:spLocks noGrp="1"/>
          </p:cNvSpPr>
          <p:nvPr>
            <p:ph type="sldNum" sz="quarter" idx="4"/>
          </p:nvPr>
        </p:nvSpPr>
        <p:spPr/>
        <p:txBody>
          <a:bodyPr/>
          <a:lstStyle/>
          <a:p>
            <a:fld id="{28B83BC3-069B-46AF-A4E6-C99928E1A4FA}" type="slidenum">
              <a:rPr lang="en-US" smtClean="0"/>
              <a:pPr/>
              <a:t>538</a:t>
            </a:fld>
            <a:endParaRPr lang="en-US" dirty="0"/>
          </a:p>
        </p:txBody>
      </p:sp>
    </p:spTree>
    <p:custDataLst>
      <p:tags r:id="rId2"/>
    </p:custDataLst>
    <p:extLst>
      <p:ext uri="{BB962C8B-B14F-4D97-AF65-F5344CB8AC3E}">
        <p14:creationId xmlns:p14="http://schemas.microsoft.com/office/powerpoint/2010/main" val="2583771463"/>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24501568"/>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6"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82275668"/>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7"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7820743"/>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8"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12AB9E9-C58B-48D9-A707-E4346A71EC8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5921B6-99CF-48AD-A5C4-E9EAD31AF36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52CA8BF-41E8-4591-8BC8-805282F71B8B}"/>
              </a:ext>
            </a:extLst>
          </p:cNvPr>
          <p:cNvSpPr>
            <a:spLocks noGrp="1"/>
          </p:cNvSpPr>
          <p:nvPr>
            <p:ph type="sldNum" sz="quarter" idx="4"/>
          </p:nvPr>
        </p:nvSpPr>
        <p:spPr/>
        <p:txBody>
          <a:bodyPr/>
          <a:lstStyle/>
          <a:p>
            <a:fld id="{28B83BC3-069B-46AF-A4E6-C99928E1A4FA}" type="slidenum">
              <a:rPr lang="en-US" smtClean="0"/>
              <a:pPr/>
              <a:t>539</a:t>
            </a:fld>
            <a:endParaRPr lang="en-US" dirty="0"/>
          </a:p>
        </p:txBody>
      </p:sp>
    </p:spTree>
    <p:custDataLst>
      <p:tags r:id="rId2"/>
    </p:custDataLst>
    <p:extLst>
      <p:ext uri="{BB962C8B-B14F-4D97-AF65-F5344CB8AC3E}">
        <p14:creationId xmlns:p14="http://schemas.microsoft.com/office/powerpoint/2010/main" val="4074685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4" name="Date Placeholder 3">
            <a:extLst>
              <a:ext uri="{FF2B5EF4-FFF2-40B4-BE49-F238E27FC236}">
                <a16:creationId xmlns:a16="http://schemas.microsoft.com/office/drawing/2014/main" id="{F45EF564-AE59-447B-A247-D2FC4E3E912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D1BFBA1-F1A6-4807-8189-B7011F0969E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083407E-2AF7-4E50-B797-53A11CD84BDE}"/>
              </a:ext>
            </a:extLst>
          </p:cNvPr>
          <p:cNvSpPr>
            <a:spLocks noGrp="1"/>
          </p:cNvSpPr>
          <p:nvPr>
            <p:ph type="sldNum" sz="quarter" idx="4"/>
          </p:nvPr>
        </p:nvSpPr>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p:txBody>
          <a:bodyPr>
            <a:normAutofit/>
          </a:bodyPr>
          <a:lstStyle/>
          <a:p>
            <a:r>
              <a:rPr lang="en-US" i="1" dirty="0"/>
              <a:t>Case study: </a:t>
            </a:r>
            <a:r>
              <a:rPr lang="en-US" dirty="0"/>
              <a:t>we are interested to fit the height data of basketball players into a distribution.</a:t>
            </a:r>
          </a:p>
          <a:p>
            <a:pPr lvl="1"/>
            <a:r>
              <a:rPr lang="en-US" dirty="0"/>
              <a:t>Data File: “One Sample T-Test” tab in “Sample Data.xlsx”</a:t>
            </a:r>
          </a:p>
          <a:p>
            <a:r>
              <a:rPr lang="en-US" dirty="0"/>
              <a:t>Steps to fit a distribution in Minitab:</a:t>
            </a:r>
          </a:p>
          <a:p>
            <a:pPr marL="1234440" lvl="2" indent="-457200">
              <a:buFont typeface="+mj-lt"/>
              <a:buAutoNum type="arabicParenR"/>
            </a:pPr>
            <a:r>
              <a:rPr lang="en-US" dirty="0"/>
              <a:t>Click Stat → Quality Tools → Individual Distribution Identification.</a:t>
            </a:r>
          </a:p>
          <a:p>
            <a:pPr marL="1234440" lvl="2" indent="-457200">
              <a:buFont typeface="+mj-lt"/>
              <a:buAutoNum type="arabicParenR"/>
            </a:pPr>
            <a:r>
              <a:rPr lang="en-US" dirty="0"/>
              <a:t>A new window named “Individual Distribution Identification” pops up.</a:t>
            </a:r>
          </a:p>
          <a:p>
            <a:pPr marL="1234440" lvl="2" indent="-457200">
              <a:buFont typeface="+mj-lt"/>
              <a:buAutoNum type="arabicParenR"/>
            </a:pPr>
            <a:r>
              <a:rPr lang="en-US" dirty="0"/>
              <a:t>Click in the box next to “Single Column” and the name of the series of our interest appears in the list box on the left.</a:t>
            </a:r>
          </a:p>
          <a:p>
            <a:pPr marL="1234440" lvl="2" indent="-457200">
              <a:buFont typeface="+mj-lt"/>
              <a:buAutoNum type="arabicParenR"/>
            </a:pPr>
            <a:r>
              <a:rPr lang="en-US" dirty="0"/>
              <a:t>Select “HtBk” as the “Single Column.”</a:t>
            </a:r>
          </a:p>
          <a:p>
            <a:pPr marL="1234440" lvl="2" indent="-457200">
              <a:buFont typeface="+mj-lt"/>
              <a:buAutoNum type="arabicParenR"/>
            </a:pPr>
            <a:r>
              <a:rPr lang="en-US" dirty="0"/>
              <a:t>Click “OK.”</a:t>
            </a:r>
          </a:p>
          <a:p>
            <a:pPr marL="1234440" lvl="2" indent="-457200">
              <a:buFont typeface="+mj-lt"/>
              <a:buAutoNum type="arabicParenR"/>
            </a:pPr>
            <a:r>
              <a:rPr lang="en-US" dirty="0"/>
              <a:t>Multiple windows appear displaying the distribution fitting results.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BFCAA5B-E53A-4F23-99C8-DF4785FEEDE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E54B60-75ED-444F-9384-919FF2EFB9B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89A924B-B421-47B7-A416-AEA8BDA85B8E}"/>
              </a:ext>
            </a:extLst>
          </p:cNvPr>
          <p:cNvSpPr>
            <a:spLocks noGrp="1"/>
          </p:cNvSpPr>
          <p:nvPr>
            <p:ph type="sldNum" sz="quarter" idx="4"/>
          </p:nvPr>
        </p:nvSpPr>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2224807369"/>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406650" y="1125254"/>
            <a:ext cx="6565900" cy="5487312"/>
          </a:xfrm>
          <a:prstGeom prst="rect">
            <a:avLst/>
          </a:prstGeom>
        </p:spPr>
      </p:pic>
      <p:sp>
        <p:nvSpPr>
          <p:cNvPr id="4" name="Date Placeholder 3">
            <a:extLst>
              <a:ext uri="{FF2B5EF4-FFF2-40B4-BE49-F238E27FC236}">
                <a16:creationId xmlns:a16="http://schemas.microsoft.com/office/drawing/2014/main" id="{C49BB6F8-3CEC-4C74-B5D5-AF73F6B7020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D7F152-E159-4858-A067-A1E31904F23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B472E04-FB92-496C-A1D7-D2E9A0704C7B}"/>
              </a:ext>
            </a:extLst>
          </p:cNvPr>
          <p:cNvSpPr>
            <a:spLocks noGrp="1"/>
          </p:cNvSpPr>
          <p:nvPr>
            <p:ph type="sldNum" sz="quarter" idx="4"/>
          </p:nvPr>
        </p:nvSpPr>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385743475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209800" y="1142027"/>
            <a:ext cx="7478745" cy="5411173"/>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5795D5F8-D529-485C-A3A5-4CD554B72A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01566E-2F92-4EA9-8861-F8FB75FE1F5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26EC98B8-6093-4352-A07B-70745B93BDC5}"/>
              </a:ext>
            </a:extLst>
          </p:cNvPr>
          <p:cNvSpPr>
            <a:spLocks noGrp="1"/>
          </p:cNvSpPr>
          <p:nvPr>
            <p:ph type="sldNum" sz="quarter" idx="4"/>
          </p:nvPr>
        </p:nvSpPr>
        <p:spPr/>
        <p:txBody>
          <a:bodyPr/>
          <a:lstStyle/>
          <a:p>
            <a:fld id="{28B83BC3-069B-46AF-A4E6-C99928E1A4FA}" type="slidenum">
              <a:rPr lang="en-US" smtClean="0"/>
              <a:pPr/>
              <a:t>542</a:t>
            </a:fld>
            <a:endParaRPr lang="en-US" dirty="0"/>
          </a:p>
        </p:txBody>
      </p:sp>
    </p:spTree>
    <p:custDataLst>
      <p:tags r:id="rId1"/>
    </p:custDataLst>
    <p:extLst>
      <p:ext uri="{BB962C8B-B14F-4D97-AF65-F5344CB8AC3E}">
        <p14:creationId xmlns:p14="http://schemas.microsoft.com/office/powerpoint/2010/main" val="1288470644"/>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4" name="Content Placeholder 3"/>
          <p:cNvSpPr>
            <a:spLocks noGrp="1"/>
          </p:cNvSpPr>
          <p:nvPr>
            <p:ph idx="1"/>
          </p:nvPr>
        </p:nvSpPr>
        <p:spPr>
          <a:xfrm>
            <a:off x="609600" y="1143000"/>
            <a:ext cx="3810001" cy="5486400"/>
          </a:xfrm>
        </p:spPr>
        <p:txBody>
          <a:bodyPr/>
          <a:lstStyle/>
          <a:p>
            <a:r>
              <a:rPr lang="en-US" dirty="0"/>
              <a:t>The distribution fitting report is displayed in the session window. </a:t>
            </a:r>
          </a:p>
          <a:p>
            <a:endParaRPr lang="en-US" dirty="0"/>
          </a:p>
          <a:p>
            <a:r>
              <a:rPr lang="en-US" dirty="0"/>
              <a:t>When the p-value of goodness-of-fit test is higher than the alpha level (0.05), the specific distribution fits the data well.</a:t>
            </a:r>
          </a:p>
          <a:p>
            <a:pPr marL="114300" indent="0">
              <a:buNone/>
            </a:pPr>
            <a:endParaRPr lang="en-US" dirty="0"/>
          </a:p>
        </p:txBody>
      </p:sp>
      <p:pic>
        <p:nvPicPr>
          <p:cNvPr id="3" name="Picture 2"/>
          <p:cNvPicPr>
            <a:picLocks noChangeAspect="1"/>
          </p:cNvPicPr>
          <p:nvPr/>
        </p:nvPicPr>
        <p:blipFill>
          <a:blip r:embed="rId4"/>
          <a:stretch>
            <a:fillRect/>
          </a:stretch>
        </p:blipFill>
        <p:spPr>
          <a:xfrm>
            <a:off x="4572000" y="1143000"/>
            <a:ext cx="6381135" cy="4495800"/>
          </a:xfrm>
          <a:prstGeom prst="rect">
            <a:avLst/>
          </a:prstGeom>
        </p:spPr>
      </p:pic>
      <p:sp>
        <p:nvSpPr>
          <p:cNvPr id="5" name="Date Placeholder 4">
            <a:extLst>
              <a:ext uri="{FF2B5EF4-FFF2-40B4-BE49-F238E27FC236}">
                <a16:creationId xmlns:a16="http://schemas.microsoft.com/office/drawing/2014/main" id="{67E75682-3282-4922-BE5B-7556CA18051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69F9739-AA26-4278-A65D-40C1D20EBAE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47023785-188B-4451-BB67-3F802EAC6DE3}"/>
              </a:ext>
            </a:extLst>
          </p:cNvPr>
          <p:cNvSpPr>
            <a:spLocks noGrp="1"/>
          </p:cNvSpPr>
          <p:nvPr>
            <p:ph type="sldNum" sz="quarter" idx="4"/>
          </p:nvPr>
        </p:nvSpPr>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354031729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5943600" cy="5486400"/>
          </a:xfrm>
        </p:spPr>
        <p:txBody>
          <a:bodyPr>
            <a:normAutofit/>
          </a:bodyPr>
          <a:lstStyle/>
          <a:p>
            <a:r>
              <a:rPr lang="en-US" sz="2200" dirty="0"/>
              <a:t>To fit a specific distribution, in the window “Individual Distribution Identification”, click on the radio button “Specify.”</a:t>
            </a:r>
          </a:p>
          <a:p>
            <a:endParaRPr lang="en-US" sz="2200" dirty="0"/>
          </a:p>
          <a:p>
            <a:r>
              <a:rPr lang="en-US" sz="2200" dirty="0"/>
              <a:t>Uncheck the boxes of “Distribution 2,” “Distribution 3,” and “Distribution 4.”</a:t>
            </a:r>
          </a:p>
          <a:p>
            <a:endParaRPr lang="en-US" sz="2200" dirty="0"/>
          </a:p>
          <a:p>
            <a:r>
              <a:rPr lang="en-US" sz="2200" dirty="0"/>
              <a:t>In the dropdown menu next to “Distribution 1,” select the distribution of interest and click “OK”.</a:t>
            </a:r>
          </a:p>
          <a:p>
            <a:endParaRPr lang="en-US" sz="2200" dirty="0"/>
          </a:p>
          <a:p>
            <a:r>
              <a:rPr lang="en-US" sz="2200" dirty="0"/>
              <a:t>In this example, we select “Normal” (i.e., normal distribution).</a:t>
            </a:r>
          </a:p>
        </p:txBody>
      </p:sp>
      <p:pic>
        <p:nvPicPr>
          <p:cNvPr id="4" name="Picture 3"/>
          <p:cNvPicPr>
            <a:picLocks noChangeAspect="1"/>
          </p:cNvPicPr>
          <p:nvPr/>
        </p:nvPicPr>
        <p:blipFill>
          <a:blip r:embed="rId4"/>
          <a:stretch>
            <a:fillRect/>
          </a:stretch>
        </p:blipFill>
        <p:spPr>
          <a:xfrm>
            <a:off x="6400801" y="1676400"/>
            <a:ext cx="4721390" cy="3945802"/>
          </a:xfrm>
          <a:prstGeom prst="rect">
            <a:avLst/>
          </a:prstGeom>
        </p:spPr>
      </p:pic>
      <p:sp>
        <p:nvSpPr>
          <p:cNvPr id="5" name="Date Placeholder 4">
            <a:extLst>
              <a:ext uri="{FF2B5EF4-FFF2-40B4-BE49-F238E27FC236}">
                <a16:creationId xmlns:a16="http://schemas.microsoft.com/office/drawing/2014/main" id="{FABAD66B-F529-423F-8424-63A9CA2FA6F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92A62FC-5036-453B-AFF3-44FAE1712C4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DC4FB77F-8069-441B-A671-1C1BA7AFF0BB}"/>
              </a:ext>
            </a:extLst>
          </p:cNvPr>
          <p:cNvSpPr>
            <a:spLocks noGrp="1"/>
          </p:cNvSpPr>
          <p:nvPr>
            <p:ph type="sldNum" sz="quarter" idx="4"/>
          </p:nvPr>
        </p:nvSpPr>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248281185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4953000" cy="5486400"/>
          </a:xfrm>
        </p:spPr>
        <p:txBody>
          <a:bodyPr/>
          <a:lstStyle/>
          <a:p>
            <a:r>
              <a:rPr lang="en-US" dirty="0"/>
              <a:t>The result of fitting the specified distribution (normal distribution in this case) is generated in a new window.</a:t>
            </a:r>
          </a:p>
          <a:p>
            <a:endParaRPr lang="en-US" dirty="0"/>
          </a:p>
          <a:p>
            <a:r>
              <a:rPr lang="en-US" dirty="0"/>
              <a:t>Since the p-value of the goodness-of-fit test is 0.275, higher than the alpha level (0.05), the variable HtBk is normally distributed.</a:t>
            </a:r>
          </a:p>
        </p:txBody>
      </p:sp>
      <p:pic>
        <p:nvPicPr>
          <p:cNvPr id="4" name="Picture 3"/>
          <p:cNvPicPr>
            <a:picLocks noChangeAspect="1"/>
          </p:cNvPicPr>
          <p:nvPr/>
        </p:nvPicPr>
        <p:blipFill>
          <a:blip r:embed="rId4"/>
          <a:stretch>
            <a:fillRect/>
          </a:stretch>
        </p:blipFill>
        <p:spPr>
          <a:xfrm>
            <a:off x="5562600" y="1219200"/>
            <a:ext cx="5439207" cy="3886200"/>
          </a:xfrm>
          <a:prstGeom prst="rect">
            <a:avLst/>
          </a:prstGeom>
        </p:spPr>
      </p:pic>
      <p:sp>
        <p:nvSpPr>
          <p:cNvPr id="5" name="Date Placeholder 4">
            <a:extLst>
              <a:ext uri="{FF2B5EF4-FFF2-40B4-BE49-F238E27FC236}">
                <a16:creationId xmlns:a16="http://schemas.microsoft.com/office/drawing/2014/main" id="{2D81CA2E-A41F-4E7C-88BD-98566AAA4A2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0A4B0C6-F243-48E1-B08F-9395B55DEFBC}"/>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81CDFA1-9525-4E4F-A43B-B4D019BB8971}"/>
              </a:ext>
            </a:extLst>
          </p:cNvPr>
          <p:cNvSpPr>
            <a:spLocks noGrp="1"/>
          </p:cNvSpPr>
          <p:nvPr>
            <p:ph type="sldNum" sz="quarter" idx="4"/>
          </p:nvPr>
        </p:nvSpPr>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618913828"/>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3" name="Date Placeholder 2">
            <a:extLst>
              <a:ext uri="{FF2B5EF4-FFF2-40B4-BE49-F238E27FC236}">
                <a16:creationId xmlns:a16="http://schemas.microsoft.com/office/drawing/2014/main" id="{23F19559-83C9-4082-B514-6F7EE2461B2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568B941-455F-424E-BAA7-1EE129241FD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0E28E95-7A6B-4EE2-AFB5-F5B12D8FAEB4}"/>
              </a:ext>
            </a:extLst>
          </p:cNvPr>
          <p:cNvSpPr>
            <a:spLocks noGrp="1"/>
          </p:cNvSpPr>
          <p:nvPr>
            <p:ph type="sldNum" sz="quarter" idx="4"/>
          </p:nvPr>
        </p:nvSpPr>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8C0C1110-14A8-4D46-8C85-A64EED7670C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270379F-EB80-49D6-A559-25560C39657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2D9EEE8-C45D-4281-92EC-447351E0BD2D}"/>
              </a:ext>
            </a:extLst>
          </p:cNvPr>
          <p:cNvSpPr>
            <a:spLocks noGrp="1"/>
          </p:cNvSpPr>
          <p:nvPr>
            <p:ph type="sldNum" sz="quarter" idx="4"/>
          </p:nvPr>
        </p:nvSpPr>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3" name="Date Placeholder 2">
            <a:extLst>
              <a:ext uri="{FF2B5EF4-FFF2-40B4-BE49-F238E27FC236}">
                <a16:creationId xmlns:a16="http://schemas.microsoft.com/office/drawing/2014/main" id="{D8D8F389-7671-4904-9EEE-506E5346D56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CC76935-5047-461A-9D96-5A98C73FF814}"/>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5424217-7573-48A2-97D2-5BDB5DC74D1E}"/>
              </a:ext>
            </a:extLst>
          </p:cNvPr>
          <p:cNvSpPr>
            <a:spLocks noGrp="1"/>
          </p:cNvSpPr>
          <p:nvPr>
            <p:ph type="sldNum" sz="quarter" idx="4"/>
          </p:nvPr>
        </p:nvSpPr>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4" name="Date Placeholder 3">
            <a:extLst>
              <a:ext uri="{FF2B5EF4-FFF2-40B4-BE49-F238E27FC236}">
                <a16:creationId xmlns:a16="http://schemas.microsoft.com/office/drawing/2014/main" id="{08CF5115-BA29-4240-873E-98998E747A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00ED74-F082-4363-8C1C-DA137B84A2E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4708F35-EC81-4F30-8D7F-C8964653DD9F}"/>
              </a:ext>
            </a:extLst>
          </p:cNvPr>
          <p:cNvSpPr>
            <a:spLocks noGrp="1"/>
          </p:cNvSpPr>
          <p:nvPr>
            <p:ph type="sldNum" sz="quarter" idx="4"/>
          </p:nvPr>
        </p:nvSpPr>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4" name="Date Placeholder 3">
            <a:extLst>
              <a:ext uri="{FF2B5EF4-FFF2-40B4-BE49-F238E27FC236}">
                <a16:creationId xmlns:a16="http://schemas.microsoft.com/office/drawing/2014/main" id="{B0152675-BF20-4DC7-A8C1-25098136F73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10E53E8-73A4-42C2-9C1A-253C45594899}"/>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EEC0A71-8313-4C20-8ED1-D7732CB3144F}"/>
              </a:ext>
            </a:extLst>
          </p:cNvPr>
          <p:cNvSpPr>
            <a:spLocks noGrp="1"/>
          </p:cNvSpPr>
          <p:nvPr>
            <p:ph type="sldNum" sz="quarter" idx="4"/>
          </p:nvPr>
        </p:nvSpPr>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AA60E3D-1BF5-4E7C-ABB8-25C9810AA32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5A95E6-E588-4676-8FF0-4E3024FECF3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EEF1AA8-8D2A-4150-98F5-5432E8E015FB}"/>
              </a:ext>
            </a:extLst>
          </p:cNvPr>
          <p:cNvSpPr>
            <a:spLocks noGrp="1"/>
          </p:cNvSpPr>
          <p:nvPr>
            <p:ph type="sldNum" sz="quarter" idx="4"/>
          </p:nvPr>
        </p:nvSpPr>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4" name="Date Placeholder 3">
            <a:extLst>
              <a:ext uri="{FF2B5EF4-FFF2-40B4-BE49-F238E27FC236}">
                <a16:creationId xmlns:a16="http://schemas.microsoft.com/office/drawing/2014/main" id="{04135CDC-51AB-465C-AD69-0D4EDD8798C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8A7474-8272-4684-BBCA-4CF1431BE86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556E465-5F0C-4783-A84A-4447B36E354B}"/>
              </a:ext>
            </a:extLst>
          </p:cNvPr>
          <p:cNvSpPr>
            <a:spLocks noGrp="1"/>
          </p:cNvSpPr>
          <p:nvPr>
            <p:ph type="sldNum" sz="quarter" idx="4"/>
          </p:nvPr>
        </p:nvSpPr>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38918"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38919"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7DA6475-A663-4F5E-9B3F-C4AD14DA6FD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FE0F9C-D20F-4CE9-850C-DFF9953420A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6C91E0C2-716F-4927-AD1D-48622FA0F1FC}"/>
              </a:ext>
            </a:extLst>
          </p:cNvPr>
          <p:cNvSpPr>
            <a:spLocks noGrp="1"/>
          </p:cNvSpPr>
          <p:nvPr>
            <p:ph type="sldNum" sz="quarter" idx="4"/>
          </p:nvPr>
        </p:nvSpPr>
        <p:spPr/>
        <p:txBody>
          <a:bodyPr/>
          <a:lstStyle/>
          <a:p>
            <a:fld id="{28B83BC3-069B-46AF-A4E6-C99928E1A4FA}" type="slidenum">
              <a:rPr lang="en-US" smtClean="0"/>
              <a:pPr/>
              <a:t>552</a:t>
            </a:fld>
            <a:endParaRPr lang="en-US" dirty="0"/>
          </a:p>
        </p:txBody>
      </p:sp>
    </p:spTree>
    <p:custDataLst>
      <p:tags r:id="rId2"/>
    </p:custDataLst>
    <p:extLst>
      <p:ext uri="{BB962C8B-B14F-4D97-AF65-F5344CB8AC3E}">
        <p14:creationId xmlns:p14="http://schemas.microsoft.com/office/powerpoint/2010/main" val="461235508"/>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4" name="Date Placeholder 3">
            <a:extLst>
              <a:ext uri="{FF2B5EF4-FFF2-40B4-BE49-F238E27FC236}">
                <a16:creationId xmlns:a16="http://schemas.microsoft.com/office/drawing/2014/main" id="{A6446671-2B2E-48D7-83E4-887E143D89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761B1C-179A-4BDD-90E5-CCFFCFF660B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6C397F4-269C-434D-8A5A-2B5B0765002E}"/>
              </a:ext>
            </a:extLst>
          </p:cNvPr>
          <p:cNvSpPr>
            <a:spLocks noGrp="1"/>
          </p:cNvSpPr>
          <p:nvPr>
            <p:ph type="sldNum" sz="quarter" idx="4"/>
          </p:nvPr>
        </p:nvSpPr>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4" name="Date Placeholder 3">
            <a:extLst>
              <a:ext uri="{FF2B5EF4-FFF2-40B4-BE49-F238E27FC236}">
                <a16:creationId xmlns:a16="http://schemas.microsoft.com/office/drawing/2014/main" id="{4F90EEEF-0257-4A78-B56B-9C715FE18CD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179EA2-43D5-4593-A1F2-266E2E075D0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9F66BAA-DEE1-469C-B7E1-8347F4E6E646}"/>
              </a:ext>
            </a:extLst>
          </p:cNvPr>
          <p:cNvSpPr>
            <a:spLocks noGrp="1"/>
          </p:cNvSpPr>
          <p:nvPr>
            <p:ph type="sldNum" sz="quarter" idx="4"/>
          </p:nvPr>
        </p:nvSpPr>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00328C2-67F9-4F7C-AC85-E71312EA18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D47ADA-23AE-43B9-B507-C424181C045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4D178E9-8A63-46AA-9AFD-6A5913448367}"/>
              </a:ext>
            </a:extLst>
          </p:cNvPr>
          <p:cNvSpPr>
            <a:spLocks noGrp="1"/>
          </p:cNvSpPr>
          <p:nvPr>
            <p:ph type="sldNum" sz="quarter" idx="4"/>
          </p:nvPr>
        </p:nvSpPr>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3" name="Date Placeholder 2">
            <a:extLst>
              <a:ext uri="{FF2B5EF4-FFF2-40B4-BE49-F238E27FC236}">
                <a16:creationId xmlns:a16="http://schemas.microsoft.com/office/drawing/2014/main" id="{E6A3FF85-A5E3-47EC-B314-B427CDD5687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B51F8B7-EB65-4595-935C-43F88BA3B57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8EB7B2D-860D-4CBB-99E4-1D8DB2EF10F3}"/>
              </a:ext>
            </a:extLst>
          </p:cNvPr>
          <p:cNvSpPr>
            <a:spLocks noGrp="1"/>
          </p:cNvSpPr>
          <p:nvPr>
            <p:ph type="sldNum" sz="quarter" idx="4"/>
          </p:nvPr>
        </p:nvSpPr>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4" name="Date Placeholder 3">
            <a:extLst>
              <a:ext uri="{FF2B5EF4-FFF2-40B4-BE49-F238E27FC236}">
                <a16:creationId xmlns:a16="http://schemas.microsoft.com/office/drawing/2014/main" id="{57A1F3ED-2C3C-4423-93A5-900715E3799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3B79DC7-DB7D-43D5-B448-AA78AFD30255}"/>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18A699F4-E019-4E83-B56E-B0062D5C9BB7}"/>
              </a:ext>
            </a:extLst>
          </p:cNvPr>
          <p:cNvSpPr>
            <a:spLocks noGrp="1"/>
          </p:cNvSpPr>
          <p:nvPr>
            <p:ph type="sldNum" sz="quarter" idx="4"/>
          </p:nvPr>
        </p:nvSpPr>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FD8C923-4EF6-4148-87B5-1A5A807F4D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FC144A-75F2-42C4-AA16-4E1D7E52C9D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A3A235B-2EFB-4B94-9AD0-C593156569E9}"/>
              </a:ext>
            </a:extLst>
          </p:cNvPr>
          <p:cNvSpPr>
            <a:spLocks noGrp="1"/>
          </p:cNvSpPr>
          <p:nvPr>
            <p:ph type="sldNum" sz="quarter" idx="4"/>
          </p:nvPr>
        </p:nvSpPr>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4" name="Date Placeholder 3">
            <a:extLst>
              <a:ext uri="{FF2B5EF4-FFF2-40B4-BE49-F238E27FC236}">
                <a16:creationId xmlns:a16="http://schemas.microsoft.com/office/drawing/2014/main" id="{5855D39A-C7F0-4147-A987-BEDECE8F58F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7E38207-7F4A-4728-94F9-1427EA8DC46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17A2A2F-9849-41A7-BBCD-ACE5D7765A34}"/>
              </a:ext>
            </a:extLst>
          </p:cNvPr>
          <p:cNvSpPr>
            <a:spLocks noGrp="1"/>
          </p:cNvSpPr>
          <p:nvPr>
            <p:ph type="sldNum" sz="quarter" idx="4"/>
          </p:nvPr>
        </p:nvSpPr>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4" name="Date Placeholder 3">
            <a:extLst>
              <a:ext uri="{FF2B5EF4-FFF2-40B4-BE49-F238E27FC236}">
                <a16:creationId xmlns:a16="http://schemas.microsoft.com/office/drawing/2014/main" id="{FA1BB837-0289-413C-8AC8-E3EF33B3674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52F725A-B5EB-4C7B-9C79-F6D56BB6BF2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975326D-60A0-4255-9383-EDB147C521AB}"/>
              </a:ext>
            </a:extLst>
          </p:cNvPr>
          <p:cNvSpPr>
            <a:spLocks noGrp="1"/>
          </p:cNvSpPr>
          <p:nvPr>
            <p:ph type="sldNum" sz="quarter" idx="4"/>
          </p:nvPr>
        </p:nvSpPr>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4" name="Date Placeholder 3">
            <a:extLst>
              <a:ext uri="{FF2B5EF4-FFF2-40B4-BE49-F238E27FC236}">
                <a16:creationId xmlns:a16="http://schemas.microsoft.com/office/drawing/2014/main" id="{A0B89B13-D48D-4521-B53A-3C1BD1B849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42ED07-2E89-4229-8937-1D8F3AAB9CE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8A73D57-B4D0-4A40-8A28-A0AA0B5CB239}"/>
              </a:ext>
            </a:extLst>
          </p:cNvPr>
          <p:cNvSpPr>
            <a:spLocks noGrp="1"/>
          </p:cNvSpPr>
          <p:nvPr>
            <p:ph type="sldNum" sz="quarter" idx="4"/>
          </p:nvPr>
        </p:nvSpPr>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4" name="Date Placeholder 3">
            <a:extLst>
              <a:ext uri="{FF2B5EF4-FFF2-40B4-BE49-F238E27FC236}">
                <a16:creationId xmlns:a16="http://schemas.microsoft.com/office/drawing/2014/main" id="{15EF6569-18A1-4A93-A3DB-AABF070F5FD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FE47C3-B35E-4885-AFC4-3575F9A3453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4AC1B33-CAC0-4582-886C-44ADB41454C0}"/>
              </a:ext>
            </a:extLst>
          </p:cNvPr>
          <p:cNvSpPr>
            <a:spLocks noGrp="1"/>
          </p:cNvSpPr>
          <p:nvPr>
            <p:ph type="sldNum" sz="quarter" idx="4"/>
          </p:nvPr>
        </p:nvSpPr>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4" name="Date Placeholder 3">
            <a:extLst>
              <a:ext uri="{FF2B5EF4-FFF2-40B4-BE49-F238E27FC236}">
                <a16:creationId xmlns:a16="http://schemas.microsoft.com/office/drawing/2014/main" id="{9A551891-FF52-4399-9490-0EF9EC6C14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299D6B-08D2-4BEC-BDE4-2F85B8378D8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85279DB-31C2-4CF3-90EC-577745CFA13E}"/>
              </a:ext>
            </a:extLst>
          </p:cNvPr>
          <p:cNvSpPr>
            <a:spLocks noGrp="1"/>
          </p:cNvSpPr>
          <p:nvPr>
            <p:ph type="sldNum" sz="quarter" idx="4"/>
          </p:nvPr>
        </p:nvSpPr>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3" name="Date Placeholder 2">
            <a:extLst>
              <a:ext uri="{FF2B5EF4-FFF2-40B4-BE49-F238E27FC236}">
                <a16:creationId xmlns:a16="http://schemas.microsoft.com/office/drawing/2014/main" id="{5C99FCDA-D8B0-413B-A7A3-22799E4230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700CB7-38DD-465F-8A65-A49222B3937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E881C99-401D-4964-98DB-F2A03FBF1EBA}"/>
              </a:ext>
            </a:extLst>
          </p:cNvPr>
          <p:cNvSpPr>
            <a:spLocks noGrp="1"/>
          </p:cNvSpPr>
          <p:nvPr>
            <p:ph type="sldNum" sz="quarter" idx="4"/>
          </p:nvPr>
        </p:nvSpPr>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4" name="Date Placeholder 3">
            <a:extLst>
              <a:ext uri="{FF2B5EF4-FFF2-40B4-BE49-F238E27FC236}">
                <a16:creationId xmlns:a16="http://schemas.microsoft.com/office/drawing/2014/main" id="{4069280D-1D15-4EB8-9526-AEF4951C48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CFC099-A899-47E3-B269-2986A6D3BDD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BAAF51D-7060-4863-B691-4759D4E88630}"/>
              </a:ext>
            </a:extLst>
          </p:cNvPr>
          <p:cNvSpPr>
            <a:spLocks noGrp="1"/>
          </p:cNvSpPr>
          <p:nvPr>
            <p:ph type="sldNum" sz="quarter" idx="4"/>
          </p:nvPr>
        </p:nvSpPr>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4" name="Date Placeholder 3">
            <a:extLst>
              <a:ext uri="{FF2B5EF4-FFF2-40B4-BE49-F238E27FC236}">
                <a16:creationId xmlns:a16="http://schemas.microsoft.com/office/drawing/2014/main" id="{9967B1B0-7918-42D4-87C8-442CFFE1E7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2AB792-70E5-4EE3-9F06-369F7ECD91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592A5D0-AD76-4B8D-8BC9-3B13E9767661}"/>
              </a:ext>
            </a:extLst>
          </p:cNvPr>
          <p:cNvSpPr>
            <a:spLocks noGrp="1"/>
          </p:cNvSpPr>
          <p:nvPr>
            <p:ph type="sldNum" sz="quarter" idx="4"/>
          </p:nvPr>
        </p:nvSpPr>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4" name="Date Placeholder 3">
            <a:extLst>
              <a:ext uri="{FF2B5EF4-FFF2-40B4-BE49-F238E27FC236}">
                <a16:creationId xmlns:a16="http://schemas.microsoft.com/office/drawing/2014/main" id="{9D6C1453-CC9F-4C02-8510-20DFF5CEEE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D41B8A-B839-489C-83A9-68583AF70FE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DE3055F-1B20-4968-97F6-A0C1644E498E}"/>
              </a:ext>
            </a:extLst>
          </p:cNvPr>
          <p:cNvSpPr>
            <a:spLocks noGrp="1"/>
          </p:cNvSpPr>
          <p:nvPr>
            <p:ph type="sldNum" sz="quarter" idx="4"/>
          </p:nvPr>
        </p:nvSpPr>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4" name="Date Placeholder 3">
            <a:extLst>
              <a:ext uri="{FF2B5EF4-FFF2-40B4-BE49-F238E27FC236}">
                <a16:creationId xmlns:a16="http://schemas.microsoft.com/office/drawing/2014/main" id="{146D5187-B149-4780-BF29-C239EBE755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D01F59-7955-42A9-B349-1820F50A073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6B129C5-8656-4702-86C0-FABE45F51C11}"/>
              </a:ext>
            </a:extLst>
          </p:cNvPr>
          <p:cNvSpPr>
            <a:spLocks noGrp="1"/>
          </p:cNvSpPr>
          <p:nvPr>
            <p:ph type="sldNum" sz="quarter" idx="4"/>
          </p:nvPr>
        </p:nvSpPr>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4" name="Date Placeholder 3">
            <a:extLst>
              <a:ext uri="{FF2B5EF4-FFF2-40B4-BE49-F238E27FC236}">
                <a16:creationId xmlns:a16="http://schemas.microsoft.com/office/drawing/2014/main" id="{96998745-47C6-4DEA-B7F8-0971128968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FC1623-E64B-45A3-B73D-5F252EF4ED8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064C212-BE78-4D03-81A7-9B52B4AED5E4}"/>
              </a:ext>
            </a:extLst>
          </p:cNvPr>
          <p:cNvSpPr>
            <a:spLocks noGrp="1"/>
          </p:cNvSpPr>
          <p:nvPr>
            <p:ph type="sldNum" sz="quarter" idx="4"/>
          </p:nvPr>
        </p:nvSpPr>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4" name="Date Placeholder 3">
            <a:extLst>
              <a:ext uri="{FF2B5EF4-FFF2-40B4-BE49-F238E27FC236}">
                <a16:creationId xmlns:a16="http://schemas.microsoft.com/office/drawing/2014/main" id="{482109AE-E1EC-4327-978C-9BE3CCF61C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A2A59-6AD6-4174-A8E0-9681E23012E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B4F76FB-3E29-4207-BE1A-BB37B1F71608}"/>
              </a:ext>
            </a:extLst>
          </p:cNvPr>
          <p:cNvSpPr>
            <a:spLocks noGrp="1"/>
          </p:cNvSpPr>
          <p:nvPr>
            <p:ph type="sldNum" sz="quarter" idx="4"/>
          </p:nvPr>
        </p:nvSpPr>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4" name="Date Placeholder 3">
            <a:extLst>
              <a:ext uri="{FF2B5EF4-FFF2-40B4-BE49-F238E27FC236}">
                <a16:creationId xmlns:a16="http://schemas.microsoft.com/office/drawing/2014/main" id="{151A9423-A0AD-4F23-903E-484D2B60D76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917EC39-F02C-47F9-8388-74908203313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44B53B6-329E-44F3-8701-76BE851EB141}"/>
              </a:ext>
            </a:extLst>
          </p:cNvPr>
          <p:cNvSpPr>
            <a:spLocks noGrp="1"/>
          </p:cNvSpPr>
          <p:nvPr>
            <p:ph type="sldNum" sz="quarter" idx="4"/>
          </p:nvPr>
        </p:nvSpPr>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4D39A10F-7656-47E2-ACF1-610B4B19ACC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810151-6248-4C6C-9BA8-E16BB5DA121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B5F96A7-AA4D-4E5F-899A-516DFDDAF913}"/>
              </a:ext>
            </a:extLst>
          </p:cNvPr>
          <p:cNvSpPr>
            <a:spLocks noGrp="1"/>
          </p:cNvSpPr>
          <p:nvPr>
            <p:ph type="sldNum" sz="quarter" idx="4"/>
          </p:nvPr>
        </p:nvSpPr>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4" name="Date Placeholder 3">
            <a:extLst>
              <a:ext uri="{FF2B5EF4-FFF2-40B4-BE49-F238E27FC236}">
                <a16:creationId xmlns:a16="http://schemas.microsoft.com/office/drawing/2014/main" id="{63CEFFDC-1A56-41D7-893F-30AD618BDE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CB614A-4D0C-4570-8D7B-7E6EDF74DC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3263D53-6F0E-4702-98FE-9C2123578226}"/>
              </a:ext>
            </a:extLst>
          </p:cNvPr>
          <p:cNvSpPr>
            <a:spLocks noGrp="1"/>
          </p:cNvSpPr>
          <p:nvPr>
            <p:ph type="sldNum" sz="quarter" idx="4"/>
          </p:nvPr>
        </p:nvSpPr>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42"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39943"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BE1C55BF-5636-47EE-B534-722BF064C6E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2B43995-9A1E-4B47-B3D2-0369903305C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D00D099-C38D-400F-A090-453F3BBB607B}"/>
              </a:ext>
            </a:extLst>
          </p:cNvPr>
          <p:cNvSpPr>
            <a:spLocks noGrp="1"/>
          </p:cNvSpPr>
          <p:nvPr>
            <p:ph type="sldNum" sz="quarter" idx="4"/>
          </p:nvPr>
        </p:nvSpPr>
        <p:spPr/>
        <p:txBody>
          <a:bodyPr/>
          <a:lstStyle/>
          <a:p>
            <a:fld id="{28B83BC3-069B-46AF-A4E6-C99928E1A4FA}" type="slidenum">
              <a:rPr lang="en-US" smtClean="0"/>
              <a:pPr/>
              <a:t>572</a:t>
            </a:fld>
            <a:endParaRPr lang="en-US" dirty="0"/>
          </a:p>
        </p:txBody>
      </p:sp>
    </p:spTree>
    <p:custDataLst>
      <p:tags r:id="rId2"/>
    </p:custDataLst>
    <p:extLst>
      <p:ext uri="{BB962C8B-B14F-4D97-AF65-F5344CB8AC3E}">
        <p14:creationId xmlns:p14="http://schemas.microsoft.com/office/powerpoint/2010/main" val="174602706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8"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9"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40970"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0632711-6AC8-47B7-BCB4-D03B518919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C14E99-F170-4AB8-AC94-3B49E49DDD8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0A04DA8-A091-4605-AC32-03CFF4296A70}"/>
              </a:ext>
            </a:extLst>
          </p:cNvPr>
          <p:cNvSpPr>
            <a:spLocks noGrp="1"/>
          </p:cNvSpPr>
          <p:nvPr>
            <p:ph type="sldNum" sz="quarter" idx="4"/>
          </p:nvPr>
        </p:nvSpPr>
        <p:spPr/>
        <p:txBody>
          <a:bodyPr/>
          <a:lstStyle/>
          <a:p>
            <a:fld id="{28B83BC3-069B-46AF-A4E6-C99928E1A4FA}" type="slidenum">
              <a:rPr lang="en-US" smtClean="0"/>
              <a:pPr/>
              <a:t>573</a:t>
            </a:fld>
            <a:endParaRPr lang="en-US" dirty="0"/>
          </a:p>
        </p:txBody>
      </p:sp>
    </p:spTree>
    <p:custDataLst>
      <p:tags r:id="rId2"/>
    </p:custDataLst>
    <p:extLst>
      <p:ext uri="{BB962C8B-B14F-4D97-AF65-F5344CB8AC3E}">
        <p14:creationId xmlns:p14="http://schemas.microsoft.com/office/powerpoint/2010/main" val="1236124126"/>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90"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41991"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2C97373-A8E1-4D0A-8D20-EBCC027319B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41C7F0D-D948-450D-B24E-594336270136}"/>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629EF4A-B684-4F3B-91E7-6D844EBA3120}"/>
              </a:ext>
            </a:extLst>
          </p:cNvPr>
          <p:cNvSpPr>
            <a:spLocks noGrp="1"/>
          </p:cNvSpPr>
          <p:nvPr>
            <p:ph type="sldNum" sz="quarter" idx="4"/>
          </p:nvPr>
        </p:nvSpPr>
        <p:spPr/>
        <p:txBody>
          <a:bodyPr/>
          <a:lstStyle/>
          <a:p>
            <a:fld id="{28B83BC3-069B-46AF-A4E6-C99928E1A4FA}" type="slidenum">
              <a:rPr lang="en-US" smtClean="0"/>
              <a:pPr/>
              <a:t>574</a:t>
            </a:fld>
            <a:endParaRPr lang="en-US" dirty="0"/>
          </a:p>
        </p:txBody>
      </p:sp>
    </p:spTree>
    <p:custDataLst>
      <p:tags r:id="rId2"/>
    </p:custDataLst>
    <p:extLst>
      <p:ext uri="{BB962C8B-B14F-4D97-AF65-F5344CB8AC3E}">
        <p14:creationId xmlns:p14="http://schemas.microsoft.com/office/powerpoint/2010/main" val="2600770270"/>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43016"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43017"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43018"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1314F043-816B-4059-981D-BB48BA5180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13561A-B3C3-4BF9-934C-9B50BE1377D4}"/>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5CA4D8B-BB52-498C-AD0A-EF3419C054D5}"/>
              </a:ext>
            </a:extLst>
          </p:cNvPr>
          <p:cNvSpPr>
            <a:spLocks noGrp="1"/>
          </p:cNvSpPr>
          <p:nvPr>
            <p:ph type="sldNum" sz="quarter" idx="4"/>
          </p:nvPr>
        </p:nvSpPr>
        <p:spPr/>
        <p:txBody>
          <a:bodyPr/>
          <a:lstStyle/>
          <a:p>
            <a:fld id="{28B83BC3-069B-46AF-A4E6-C99928E1A4FA}" type="slidenum">
              <a:rPr lang="en-US" smtClean="0"/>
              <a:pPr/>
              <a:t>575</a:t>
            </a:fld>
            <a:endParaRPr lang="en-US" dirty="0"/>
          </a:p>
        </p:txBody>
      </p:sp>
    </p:spTree>
    <p:custDataLst>
      <p:tags r:id="rId2"/>
    </p:custDataLst>
    <p:extLst>
      <p:ext uri="{BB962C8B-B14F-4D97-AF65-F5344CB8AC3E}">
        <p14:creationId xmlns:p14="http://schemas.microsoft.com/office/powerpoint/2010/main" val="201010817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4" name="Date Placeholder 3">
            <a:extLst>
              <a:ext uri="{FF2B5EF4-FFF2-40B4-BE49-F238E27FC236}">
                <a16:creationId xmlns:a16="http://schemas.microsoft.com/office/drawing/2014/main" id="{837C071A-0A53-46D6-ADD9-9ED294AF2F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A7CA55-089B-4EA1-9E6B-5CBB9D0B70D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562EE18-9F97-45F7-A220-D23D5289A3E3}"/>
              </a:ext>
            </a:extLst>
          </p:cNvPr>
          <p:cNvSpPr>
            <a:spLocks noGrp="1"/>
          </p:cNvSpPr>
          <p:nvPr>
            <p:ph type="sldNum" sz="quarter" idx="4"/>
          </p:nvPr>
        </p:nvSpPr>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3" name="Date Placeholder 2">
            <a:extLst>
              <a:ext uri="{FF2B5EF4-FFF2-40B4-BE49-F238E27FC236}">
                <a16:creationId xmlns:a16="http://schemas.microsoft.com/office/drawing/2014/main" id="{EC21CB71-E912-4762-A74E-6DBCB48443E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9A1FA50-53F8-4C32-819C-4DDB0795256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570D45A-3D06-479F-8031-7686DF2633CE}"/>
              </a:ext>
            </a:extLst>
          </p:cNvPr>
          <p:cNvSpPr>
            <a:spLocks noGrp="1"/>
          </p:cNvSpPr>
          <p:nvPr>
            <p:ph type="sldNum" sz="quarter" idx="4"/>
          </p:nvPr>
        </p:nvSpPr>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C9AD256D-ADA5-41E1-8E16-B10BE405BA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237B17-7CC2-4DCA-903B-35969C90F83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07899B3-1A12-483A-94C8-636C714DA1B2}"/>
              </a:ext>
            </a:extLst>
          </p:cNvPr>
          <p:cNvSpPr>
            <a:spLocks noGrp="1"/>
          </p:cNvSpPr>
          <p:nvPr>
            <p:ph type="sldNum" sz="quarter" idx="4"/>
          </p:nvPr>
        </p:nvSpPr>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44038"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9"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303594AD-F556-409D-BBB5-A6BC2C88E6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B15B6D-7D49-4FE4-8B81-3C913A2CE8A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28E7106-A9AE-4535-BF1F-EA7615BE9F74}"/>
              </a:ext>
            </a:extLst>
          </p:cNvPr>
          <p:cNvSpPr>
            <a:spLocks noGrp="1"/>
          </p:cNvSpPr>
          <p:nvPr>
            <p:ph type="sldNum" sz="quarter" idx="4"/>
          </p:nvPr>
        </p:nvSpPr>
        <p:spPr/>
        <p:txBody>
          <a:bodyPr/>
          <a:lstStyle/>
          <a:p>
            <a:fld id="{28B83BC3-069B-46AF-A4E6-C99928E1A4FA}" type="slidenum">
              <a:rPr lang="en-US" smtClean="0"/>
              <a:pPr/>
              <a:t>579</a:t>
            </a:fld>
            <a:endParaRPr lang="en-US" dirty="0"/>
          </a:p>
        </p:txBody>
      </p:sp>
    </p:spTree>
    <p:custDataLst>
      <p:tags r:id="rId2"/>
    </p:custDataLst>
    <p:extLst>
      <p:ext uri="{BB962C8B-B14F-4D97-AF65-F5344CB8AC3E}">
        <p14:creationId xmlns:p14="http://schemas.microsoft.com/office/powerpoint/2010/main" val="1157935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4" name="Date Placeholder 3">
            <a:extLst>
              <a:ext uri="{FF2B5EF4-FFF2-40B4-BE49-F238E27FC236}">
                <a16:creationId xmlns:a16="http://schemas.microsoft.com/office/drawing/2014/main" id="{144C63E0-2793-482E-9150-8E955856262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551BB4D-8CD6-46B5-B442-879C035629F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3E2BE0B-4C0A-4502-83B0-00112C79A661}"/>
              </a:ext>
            </a:extLst>
          </p:cNvPr>
          <p:cNvSpPr>
            <a:spLocks noGrp="1"/>
          </p:cNvSpPr>
          <p:nvPr>
            <p:ph type="sldNum" sz="quarter" idx="4"/>
          </p:nvPr>
        </p:nvSpPr>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4" name="Date Placeholder 3">
            <a:extLst>
              <a:ext uri="{FF2B5EF4-FFF2-40B4-BE49-F238E27FC236}">
                <a16:creationId xmlns:a16="http://schemas.microsoft.com/office/drawing/2014/main" id="{2BA8DD11-CACC-4053-B06D-9B6C396286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6A8A55-F82E-4F1D-90A9-FC847380E39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7C6C9BA-8BCB-48E9-A449-B2DC5FEC14E5}"/>
              </a:ext>
            </a:extLst>
          </p:cNvPr>
          <p:cNvSpPr>
            <a:spLocks noGrp="1"/>
          </p:cNvSpPr>
          <p:nvPr>
            <p:ph type="sldNum" sz="quarter" idx="4"/>
          </p:nvPr>
        </p:nvSpPr>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3" name="Date Placeholder 2">
            <a:extLst>
              <a:ext uri="{FF2B5EF4-FFF2-40B4-BE49-F238E27FC236}">
                <a16:creationId xmlns:a16="http://schemas.microsoft.com/office/drawing/2014/main" id="{B364211C-0F79-4BD2-9BD5-3C6AEB8F5AF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05010E-57AA-40CC-A368-6F777D4BBBF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22F4090-EC0B-4292-A12C-270058D4B6CA}"/>
              </a:ext>
            </a:extLst>
          </p:cNvPr>
          <p:cNvSpPr>
            <a:spLocks noGrp="1"/>
          </p:cNvSpPr>
          <p:nvPr>
            <p:ph type="sldNum" sz="quarter" idx="4"/>
          </p:nvPr>
        </p:nvSpPr>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3" name="Date Placeholder 2">
            <a:extLst>
              <a:ext uri="{FF2B5EF4-FFF2-40B4-BE49-F238E27FC236}">
                <a16:creationId xmlns:a16="http://schemas.microsoft.com/office/drawing/2014/main" id="{FB0CC04E-0245-4EAA-9D0B-1021080090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1B2149-D3EA-498F-B3E2-26B695DD7AB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72DE063-4719-4E42-BBF7-4B1323292161}"/>
              </a:ext>
            </a:extLst>
          </p:cNvPr>
          <p:cNvSpPr>
            <a:spLocks noGrp="1"/>
          </p:cNvSpPr>
          <p:nvPr>
            <p:ph type="sldNum" sz="quarter" idx="4"/>
          </p:nvPr>
        </p:nvSpPr>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
        <p:nvSpPr>
          <p:cNvPr id="3" name="Date Placeholder 2">
            <a:extLst>
              <a:ext uri="{FF2B5EF4-FFF2-40B4-BE49-F238E27FC236}">
                <a16:creationId xmlns:a16="http://schemas.microsoft.com/office/drawing/2014/main" id="{5DFE682B-96E2-401F-9F61-92326B7A148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4C92405-F868-4FA4-998A-1B29685EF6C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A339E2A-2BDD-4DC4-9BF0-E44046D998CF}"/>
              </a:ext>
            </a:extLst>
          </p:cNvPr>
          <p:cNvSpPr>
            <a:spLocks noGrp="1"/>
          </p:cNvSpPr>
          <p:nvPr>
            <p:ph type="sldNum" sz="quarter" idx="4"/>
          </p:nvPr>
        </p:nvSpPr>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4241564944"/>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
        <p:nvSpPr>
          <p:cNvPr id="5" name="Date Placeholder 4">
            <a:extLst>
              <a:ext uri="{FF2B5EF4-FFF2-40B4-BE49-F238E27FC236}">
                <a16:creationId xmlns:a16="http://schemas.microsoft.com/office/drawing/2014/main" id="{3CA59E9C-073A-47D5-A379-5BAB760C093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90AA6A9-3DF1-4B3A-A199-CD9EB58F8AC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929B80D-6FEE-48DC-8EF2-632D2F608F36}"/>
              </a:ext>
            </a:extLst>
          </p:cNvPr>
          <p:cNvSpPr>
            <a:spLocks noGrp="1"/>
          </p:cNvSpPr>
          <p:nvPr>
            <p:ph type="sldNum" sz="quarter" idx="4"/>
          </p:nvPr>
        </p:nvSpPr>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370643104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3A524BD-DEB3-4412-82A7-71FEEE2F888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0B7BE41-4577-4AA9-B212-67EC26E56600}"/>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AD5921A-CE94-4156-8256-A429D4E9C674}"/>
              </a:ext>
            </a:extLst>
          </p:cNvPr>
          <p:cNvSpPr>
            <a:spLocks noGrp="1"/>
          </p:cNvSpPr>
          <p:nvPr>
            <p:ph type="sldNum" sz="quarter" idx="4"/>
          </p:nvPr>
        </p:nvSpPr>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3" name="Date Placeholder 2">
            <a:extLst>
              <a:ext uri="{FF2B5EF4-FFF2-40B4-BE49-F238E27FC236}">
                <a16:creationId xmlns:a16="http://schemas.microsoft.com/office/drawing/2014/main" id="{0F331C80-C996-47EB-A180-DCECFA9B5C7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988C624-6283-4588-9C58-036BF97A38A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C42A0AD-0369-4503-A9D7-F2A7EC550AEF}"/>
              </a:ext>
            </a:extLst>
          </p:cNvPr>
          <p:cNvSpPr>
            <a:spLocks noGrp="1"/>
          </p:cNvSpPr>
          <p:nvPr>
            <p:ph type="sldNum" sz="quarter" idx="4"/>
          </p:nvPr>
        </p:nvSpPr>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4" name="Date Placeholder 3">
            <a:extLst>
              <a:ext uri="{FF2B5EF4-FFF2-40B4-BE49-F238E27FC236}">
                <a16:creationId xmlns:a16="http://schemas.microsoft.com/office/drawing/2014/main" id="{4AE083E4-5825-4C1A-83BA-DA57BB04B3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791A7E-89B3-4BF2-B664-C7889EA8C21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05B57C4-4620-4A7D-93BD-81D791E7228C}"/>
              </a:ext>
            </a:extLst>
          </p:cNvPr>
          <p:cNvSpPr>
            <a:spLocks noGrp="1"/>
          </p:cNvSpPr>
          <p:nvPr>
            <p:ph type="sldNum" sz="quarter" idx="4"/>
          </p:nvPr>
        </p:nvSpPr>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4" name="Date Placeholder 3">
            <a:extLst>
              <a:ext uri="{FF2B5EF4-FFF2-40B4-BE49-F238E27FC236}">
                <a16:creationId xmlns:a16="http://schemas.microsoft.com/office/drawing/2014/main" id="{2A14B3CC-3924-482F-BA23-D4C6F17C08C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D8472D-8018-4D0D-B1FF-856C4053B16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E3F3F51-FA21-47B0-885B-8DB99194D43B}"/>
              </a:ext>
            </a:extLst>
          </p:cNvPr>
          <p:cNvSpPr>
            <a:spLocks noGrp="1"/>
          </p:cNvSpPr>
          <p:nvPr>
            <p:ph type="sldNum" sz="quarter" idx="4"/>
          </p:nvPr>
        </p:nvSpPr>
        <p:spPr/>
        <p:txBody>
          <a:bodyPr/>
          <a:lstStyle/>
          <a:p>
            <a:fld id="{28B83BC3-069B-46AF-A4E6-C99928E1A4FA}" type="slidenum">
              <a:rPr lang="en-US" smtClean="0"/>
              <a:pPr/>
              <a:t>588</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4" name="Date Placeholder 3">
            <a:extLst>
              <a:ext uri="{FF2B5EF4-FFF2-40B4-BE49-F238E27FC236}">
                <a16:creationId xmlns:a16="http://schemas.microsoft.com/office/drawing/2014/main" id="{C6158D79-729B-464E-8073-FD81BCF993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2F1142-88E6-4669-9A33-9330D873A6D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F6DF100-FC94-4D99-89E3-99D6FB2CE4DA}"/>
              </a:ext>
            </a:extLst>
          </p:cNvPr>
          <p:cNvSpPr>
            <a:spLocks noGrp="1"/>
          </p:cNvSpPr>
          <p:nvPr>
            <p:ph type="sldNum" sz="quarter" idx="4"/>
          </p:nvPr>
        </p:nvSpPr>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72EEC6E-960C-4502-9DA8-44C343E7CB3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BFB5365-81BD-4194-B011-5DA3BF89A58E}"/>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A1EE84A-22A2-446F-BDDC-02F816642BCF}"/>
              </a:ext>
            </a:extLst>
          </p:cNvPr>
          <p:cNvSpPr>
            <a:spLocks noGrp="1"/>
          </p:cNvSpPr>
          <p:nvPr>
            <p:ph type="sldNum" sz="quarter" idx="4"/>
          </p:nvPr>
        </p:nvSpPr>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4" name="Date Placeholder 3">
            <a:extLst>
              <a:ext uri="{FF2B5EF4-FFF2-40B4-BE49-F238E27FC236}">
                <a16:creationId xmlns:a16="http://schemas.microsoft.com/office/drawing/2014/main" id="{F48929C4-DC47-417E-9C80-930E05C62AA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19146-988E-42F8-8BC5-8EBDDBB61A3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6A921F3-FDB8-4DDD-8F22-30DA34690B09}"/>
              </a:ext>
            </a:extLst>
          </p:cNvPr>
          <p:cNvSpPr>
            <a:spLocks noGrp="1"/>
          </p:cNvSpPr>
          <p:nvPr>
            <p:ph type="sldNum" sz="quarter" idx="4"/>
          </p:nvPr>
        </p:nvSpPr>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74"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75"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76"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77"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45078"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45079"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80"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81"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FA293A0-0C85-428E-9404-684B4D34F17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D2C4FEF-489D-4472-9C61-A17EC383667A}"/>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C92CDE7-6FF5-45D7-A06E-A63FB5537F39}"/>
              </a:ext>
            </a:extLst>
          </p:cNvPr>
          <p:cNvSpPr>
            <a:spLocks noGrp="1"/>
          </p:cNvSpPr>
          <p:nvPr>
            <p:ph type="sldNum" sz="quarter" idx="4"/>
          </p:nvPr>
        </p:nvSpPr>
        <p:spPr/>
        <p:txBody>
          <a:bodyPr/>
          <a:lstStyle/>
          <a:p>
            <a:fld id="{28B83BC3-069B-46AF-A4E6-C99928E1A4FA}" type="slidenum">
              <a:rPr lang="en-US" smtClean="0"/>
              <a:pPr/>
              <a:t>591</a:t>
            </a:fld>
            <a:endParaRPr lang="en-US" dirty="0"/>
          </a:p>
        </p:txBody>
      </p:sp>
    </p:spTree>
    <p:custDataLst>
      <p:tags r:id="rId2"/>
    </p:custDataLst>
    <p:extLst>
      <p:ext uri="{BB962C8B-B14F-4D97-AF65-F5344CB8AC3E}">
        <p14:creationId xmlns:p14="http://schemas.microsoft.com/office/powerpoint/2010/main" val="1019693926"/>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6"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7"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868C7D2-1520-437A-A22E-ACC0F7C8CDAE}"/>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0DE7F0E-D120-4409-8AEA-59347C1B8643}"/>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9F013DB5-5E24-40EE-8BC7-04526FA0F2AF}"/>
              </a:ext>
            </a:extLst>
          </p:cNvPr>
          <p:cNvSpPr>
            <a:spLocks noGrp="1"/>
          </p:cNvSpPr>
          <p:nvPr>
            <p:ph type="sldNum" sz="quarter" idx="4"/>
          </p:nvPr>
        </p:nvSpPr>
        <p:spPr/>
        <p:txBody>
          <a:bodyPr/>
          <a:lstStyle/>
          <a:p>
            <a:fld id="{28B83BC3-069B-46AF-A4E6-C99928E1A4FA}" type="slidenum">
              <a:rPr lang="en-US" smtClean="0"/>
              <a:pPr/>
              <a:t>592</a:t>
            </a:fld>
            <a:endParaRPr lang="en-US" dirty="0"/>
          </a:p>
        </p:txBody>
      </p:sp>
    </p:spTree>
    <p:custDataLst>
      <p:tags r:id="rId2"/>
    </p:custDataLst>
    <p:extLst>
      <p:ext uri="{BB962C8B-B14F-4D97-AF65-F5344CB8AC3E}">
        <p14:creationId xmlns:p14="http://schemas.microsoft.com/office/powerpoint/2010/main" val="3833315023"/>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12"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47113"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47114"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4" name="Date Placeholder 3">
            <a:extLst>
              <a:ext uri="{FF2B5EF4-FFF2-40B4-BE49-F238E27FC236}">
                <a16:creationId xmlns:a16="http://schemas.microsoft.com/office/drawing/2014/main" id="{D405FE89-031C-4497-BC33-2389FD11E58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3B02E5-5351-4208-98C4-DE235E0EF14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F4A185C-167C-4304-9715-98CDF1E92B24}"/>
              </a:ext>
            </a:extLst>
          </p:cNvPr>
          <p:cNvSpPr>
            <a:spLocks noGrp="1"/>
          </p:cNvSpPr>
          <p:nvPr>
            <p:ph type="sldNum" sz="quarter" idx="4"/>
          </p:nvPr>
        </p:nvSpPr>
        <p:spPr/>
        <p:txBody>
          <a:bodyPr/>
          <a:lstStyle/>
          <a:p>
            <a:fld id="{28B83BC3-069B-46AF-A4E6-C99928E1A4FA}" type="slidenum">
              <a:rPr lang="en-US" smtClean="0"/>
              <a:pPr/>
              <a:t>593</a:t>
            </a:fld>
            <a:endParaRPr lang="en-US" dirty="0"/>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4" name="Date Placeholder 3">
            <a:extLst>
              <a:ext uri="{FF2B5EF4-FFF2-40B4-BE49-F238E27FC236}">
                <a16:creationId xmlns:a16="http://schemas.microsoft.com/office/drawing/2014/main" id="{566F5471-039A-4D5D-B755-6C483AEF73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DF51E2-BAA0-42A1-B28B-1C1D7E7CAE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AD60F65-ABAA-4E7F-90D0-DE7F7B8CD34D}"/>
              </a:ext>
            </a:extLst>
          </p:cNvPr>
          <p:cNvSpPr>
            <a:spLocks noGrp="1"/>
          </p:cNvSpPr>
          <p:nvPr>
            <p:ph type="sldNum" sz="quarter" idx="4"/>
          </p:nvPr>
        </p:nvSpPr>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4" name="Date Placeholder 3">
            <a:extLst>
              <a:ext uri="{FF2B5EF4-FFF2-40B4-BE49-F238E27FC236}">
                <a16:creationId xmlns:a16="http://schemas.microsoft.com/office/drawing/2014/main" id="{5C672C94-EB12-4F6D-8B34-872583B104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8BEBB7-7957-4510-88F1-F0D1AD3220C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3D1B193-25D6-4E0C-A5EC-F71928E32C7B}"/>
              </a:ext>
            </a:extLst>
          </p:cNvPr>
          <p:cNvSpPr>
            <a:spLocks noGrp="1"/>
          </p:cNvSpPr>
          <p:nvPr>
            <p:ph type="sldNum" sz="quarter" idx="4"/>
          </p:nvPr>
        </p:nvSpPr>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4" name="Date Placeholder 3">
            <a:extLst>
              <a:ext uri="{FF2B5EF4-FFF2-40B4-BE49-F238E27FC236}">
                <a16:creationId xmlns:a16="http://schemas.microsoft.com/office/drawing/2014/main" id="{9A477143-B7EE-4626-8A19-D1C6147DDB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6048B2-508A-4D3E-B265-04EC5DFCE6A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027CC21-1C58-461B-9AA9-8E615B083EF0}"/>
              </a:ext>
            </a:extLst>
          </p:cNvPr>
          <p:cNvSpPr>
            <a:spLocks noGrp="1"/>
          </p:cNvSpPr>
          <p:nvPr>
            <p:ph type="sldNum" sz="quarter" idx="4"/>
          </p:nvPr>
        </p:nvSpPr>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48142"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48143"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48144"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48145"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48146"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48147"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4" name="Date Placeholder 3">
            <a:extLst>
              <a:ext uri="{FF2B5EF4-FFF2-40B4-BE49-F238E27FC236}">
                <a16:creationId xmlns:a16="http://schemas.microsoft.com/office/drawing/2014/main" id="{03B65C82-1A77-4F7B-BE6E-B59914AC298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9B1CFB4-2151-464C-B07D-D417ABAD72E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D613C36-3826-4470-8627-B4238F5B1073}"/>
              </a:ext>
            </a:extLst>
          </p:cNvPr>
          <p:cNvSpPr>
            <a:spLocks noGrp="1"/>
          </p:cNvSpPr>
          <p:nvPr>
            <p:ph type="sldNum" sz="quarter" idx="4"/>
          </p:nvPr>
        </p:nvSpPr>
        <p:spPr/>
        <p:txBody>
          <a:bodyPr/>
          <a:lstStyle/>
          <a:p>
            <a:fld id="{28B83BC3-069B-46AF-A4E6-C99928E1A4FA}" type="slidenum">
              <a:rPr lang="en-US" smtClean="0"/>
              <a:pPr/>
              <a:t>597</a:t>
            </a:fld>
            <a:endParaRPr lang="en-US" dirty="0"/>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5EE9EDB3-FB23-484B-8C01-46FDE6A4CE0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19D620-8A41-47D9-A9EB-BCFB047BAF3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970D758-F894-4997-AF4A-D3AD7B021218}"/>
              </a:ext>
            </a:extLst>
          </p:cNvPr>
          <p:cNvSpPr>
            <a:spLocks noGrp="1"/>
          </p:cNvSpPr>
          <p:nvPr>
            <p:ph type="sldNum" sz="quarter" idx="4"/>
          </p:nvPr>
        </p:nvSpPr>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
        <p:nvSpPr>
          <p:cNvPr id="4" name="Date Placeholder 3">
            <a:extLst>
              <a:ext uri="{FF2B5EF4-FFF2-40B4-BE49-F238E27FC236}">
                <a16:creationId xmlns:a16="http://schemas.microsoft.com/office/drawing/2014/main" id="{FE8D2BDC-420D-4762-B284-8573FA65D9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74D8F7-7B46-4B6B-AEDF-685B289AC85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27BC1F7-1272-46A7-B90E-E7DD5D71E25F}"/>
              </a:ext>
            </a:extLst>
          </p:cNvPr>
          <p:cNvSpPr>
            <a:spLocks noGrp="1"/>
          </p:cNvSpPr>
          <p:nvPr>
            <p:ph type="sldNum" sz="quarter" idx="4"/>
          </p:nvPr>
        </p:nvSpPr>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20876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8" name="Date Placeholder 7">
            <a:extLst>
              <a:ext uri="{FF2B5EF4-FFF2-40B4-BE49-F238E27FC236}">
                <a16:creationId xmlns:a16="http://schemas.microsoft.com/office/drawing/2014/main" id="{A2150538-17CF-4B7B-ACA4-918DD93B5AA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07C1805C-1E30-4F1D-A35F-B60803888D43}"/>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DCF5F2CA-98DE-4C17-9DA5-0AEAC1722278}"/>
              </a:ext>
            </a:extLst>
          </p:cNvPr>
          <p:cNvSpPr>
            <a:spLocks noGrp="1"/>
          </p:cNvSpPr>
          <p:nvPr>
            <p:ph type="sldNum" sz="quarter" idx="4"/>
          </p:nvPr>
        </p:nvSpPr>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4" name="Date Placeholder 3">
            <a:extLst>
              <a:ext uri="{FF2B5EF4-FFF2-40B4-BE49-F238E27FC236}">
                <a16:creationId xmlns:a16="http://schemas.microsoft.com/office/drawing/2014/main" id="{2329CE53-8D04-443C-BC73-44AC959A46B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F215639-4194-45BA-9B1B-4EF865CBFF00}"/>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6332F7F9-76FE-49C0-8A1C-4987C904A473}"/>
              </a:ext>
            </a:extLst>
          </p:cNvPr>
          <p:cNvSpPr>
            <a:spLocks noGrp="1"/>
          </p:cNvSpPr>
          <p:nvPr>
            <p:ph type="sldNum" sz="quarter" idx="4"/>
          </p:nvPr>
        </p:nvSpPr>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
        <p:nvSpPr>
          <p:cNvPr id="5" name="Date Placeholder 4">
            <a:extLst>
              <a:ext uri="{FF2B5EF4-FFF2-40B4-BE49-F238E27FC236}">
                <a16:creationId xmlns:a16="http://schemas.microsoft.com/office/drawing/2014/main" id="{0609217D-48F7-417F-89E6-D9DCB208D7A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C4B4322-8D99-4CD8-8A39-96FA00A0B14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71B7CD3-B9FE-45EC-862A-56F0370CCFB1}"/>
              </a:ext>
            </a:extLst>
          </p:cNvPr>
          <p:cNvSpPr>
            <a:spLocks noGrp="1"/>
          </p:cNvSpPr>
          <p:nvPr>
            <p:ph type="sldNum" sz="quarter" idx="4"/>
          </p:nvPr>
        </p:nvSpPr>
        <p:spPr/>
        <p:txBody>
          <a:bodyPr/>
          <a:lstStyle/>
          <a:p>
            <a:fld id="{28B83BC3-069B-46AF-A4E6-C99928E1A4FA}" type="slidenum">
              <a:rPr lang="en-US" smtClean="0"/>
              <a:pPr/>
              <a:t>600</a:t>
            </a:fld>
            <a:endParaRPr lang="en-US" dirty="0"/>
          </a:p>
        </p:txBody>
      </p:sp>
    </p:spTree>
    <p:custDataLst>
      <p:tags r:id="rId1"/>
    </p:custDataLst>
    <p:extLst>
      <p:ext uri="{BB962C8B-B14F-4D97-AF65-F5344CB8AC3E}">
        <p14:creationId xmlns:p14="http://schemas.microsoft.com/office/powerpoint/2010/main" val="1221057160"/>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BABAA78-1258-4372-85AD-1DED80F3E32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DD17257-C5D5-4770-B98D-CA4D1D647C26}"/>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D9D3E43E-EC76-49C9-BFF1-532137A36FBF}"/>
              </a:ext>
            </a:extLst>
          </p:cNvPr>
          <p:cNvSpPr>
            <a:spLocks noGrp="1"/>
          </p:cNvSpPr>
          <p:nvPr>
            <p:ph type="sldNum" sz="quarter" idx="4"/>
          </p:nvPr>
        </p:nvSpPr>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3" name="Date Placeholder 2">
            <a:extLst>
              <a:ext uri="{FF2B5EF4-FFF2-40B4-BE49-F238E27FC236}">
                <a16:creationId xmlns:a16="http://schemas.microsoft.com/office/drawing/2014/main" id="{73928635-DE50-46A6-A3C1-A934F06610E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806B3F-A731-4E3F-AACA-7601A731AE1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CDDCAC5-A63B-4D46-BEDD-07D199939D44}"/>
              </a:ext>
            </a:extLst>
          </p:cNvPr>
          <p:cNvSpPr>
            <a:spLocks noGrp="1"/>
          </p:cNvSpPr>
          <p:nvPr>
            <p:ph type="sldNum" sz="quarter" idx="4"/>
          </p:nvPr>
        </p:nvSpPr>
        <p:spPr/>
        <p:txBody>
          <a:bodyPr/>
          <a:lstStyle/>
          <a:p>
            <a:fld id="{28B83BC3-069B-46AF-A4E6-C99928E1A4FA}" type="slidenum">
              <a:rPr lang="en-US" smtClean="0"/>
              <a:pPr/>
              <a:t>602</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CC6D3E6D-5BB5-4921-A1E8-9FBF0668CB9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F97C060-7CB7-4658-A0FC-F1F0C24B7263}"/>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A901C0CC-0FDE-4D51-87FE-C5FBFDE335CC}"/>
              </a:ext>
            </a:extLst>
          </p:cNvPr>
          <p:cNvSpPr>
            <a:spLocks noGrp="1"/>
          </p:cNvSpPr>
          <p:nvPr>
            <p:ph type="sldNum" sz="quarter" idx="4"/>
          </p:nvPr>
        </p:nvSpPr>
        <p:spPr/>
        <p:txBody>
          <a:bodyPr/>
          <a:lstStyle/>
          <a:p>
            <a:fld id="{28B83BC3-069B-46AF-A4E6-C99928E1A4FA}" type="slidenum">
              <a:rPr lang="en-US" smtClean="0"/>
              <a:pPr/>
              <a:t>603</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3" name="Date Placeholder 2">
            <a:extLst>
              <a:ext uri="{FF2B5EF4-FFF2-40B4-BE49-F238E27FC236}">
                <a16:creationId xmlns:a16="http://schemas.microsoft.com/office/drawing/2014/main" id="{BB812D89-9506-4698-8654-131A164528A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4E76A2-01A6-44CA-9D6E-63CC821D54B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40F9432-5932-4C3C-A677-093B8DE3D3BE}"/>
              </a:ext>
            </a:extLst>
          </p:cNvPr>
          <p:cNvSpPr>
            <a:spLocks noGrp="1"/>
          </p:cNvSpPr>
          <p:nvPr>
            <p:ph type="sldNum" sz="quarter" idx="4"/>
          </p:nvPr>
        </p:nvSpPr>
        <p:spPr/>
        <p:txBody>
          <a:bodyPr/>
          <a:lstStyle/>
          <a:p>
            <a:fld id="{28B83BC3-069B-46AF-A4E6-C99928E1A4FA}" type="slidenum">
              <a:rPr lang="en-US" smtClean="0"/>
              <a:pPr/>
              <a:t>604</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4" name="Date Placeholder 3">
            <a:extLst>
              <a:ext uri="{FF2B5EF4-FFF2-40B4-BE49-F238E27FC236}">
                <a16:creationId xmlns:a16="http://schemas.microsoft.com/office/drawing/2014/main" id="{B023D4BE-B4F3-4747-94FC-E16FF4370A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9BB2C2-A236-4D74-B5EA-A9328AB3BE6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C7D6419-E9A7-4ED3-A9F9-0ED2F32756B2}"/>
              </a:ext>
            </a:extLst>
          </p:cNvPr>
          <p:cNvSpPr>
            <a:spLocks noGrp="1"/>
          </p:cNvSpPr>
          <p:nvPr>
            <p:ph type="sldNum" sz="quarter" idx="4"/>
          </p:nvPr>
        </p:nvSpPr>
        <p:spPr/>
        <p:txBody>
          <a:bodyPr/>
          <a:lstStyle/>
          <a:p>
            <a:fld id="{28B83BC3-069B-46AF-A4E6-C99928E1A4FA}" type="slidenum">
              <a:rPr lang="en-US" smtClean="0"/>
              <a:pPr/>
              <a:t>605</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3" name="Date Placeholder 2">
            <a:extLst>
              <a:ext uri="{FF2B5EF4-FFF2-40B4-BE49-F238E27FC236}">
                <a16:creationId xmlns:a16="http://schemas.microsoft.com/office/drawing/2014/main" id="{E760351B-E963-4455-8888-2FD2741823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9733F4-B00F-48B6-A7BF-2BE4B942846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89A15FA-DAED-4A2B-A751-49B40AA540CF}"/>
              </a:ext>
            </a:extLst>
          </p:cNvPr>
          <p:cNvSpPr>
            <a:spLocks noGrp="1"/>
          </p:cNvSpPr>
          <p:nvPr>
            <p:ph type="sldNum" sz="quarter" idx="4"/>
          </p:nvPr>
        </p:nvSpPr>
        <p:spPr/>
        <p:txBody>
          <a:bodyPr/>
          <a:lstStyle/>
          <a:p>
            <a:fld id="{28B83BC3-069B-46AF-A4E6-C99928E1A4FA}" type="slidenum">
              <a:rPr lang="en-US" smtClean="0"/>
              <a:pPr/>
              <a:t>606</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F35177D-D6EC-4A91-AC16-25B84CCD170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DEBC2F-8E00-4495-8981-BB44AE36F4F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AFB6944-AE89-41CD-9986-FB6C88BA35E6}"/>
              </a:ext>
            </a:extLst>
          </p:cNvPr>
          <p:cNvSpPr>
            <a:spLocks noGrp="1"/>
          </p:cNvSpPr>
          <p:nvPr>
            <p:ph type="sldNum" sz="quarter" idx="4"/>
          </p:nvPr>
        </p:nvSpPr>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4" name="Date Placeholder 3">
            <a:extLst>
              <a:ext uri="{FF2B5EF4-FFF2-40B4-BE49-F238E27FC236}">
                <a16:creationId xmlns:a16="http://schemas.microsoft.com/office/drawing/2014/main" id="{4B7307AB-1F06-4442-B177-9F15677453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760A2D-30AF-43FD-B1A8-C4257CD665B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EF64A8E-6836-4635-AF98-7ABD8924818C}"/>
              </a:ext>
            </a:extLst>
          </p:cNvPr>
          <p:cNvSpPr>
            <a:spLocks noGrp="1"/>
          </p:cNvSpPr>
          <p:nvPr>
            <p:ph type="sldNum" sz="quarter" idx="4"/>
          </p:nvPr>
        </p:nvSpPr>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1121157-32A2-4477-A2B7-650E1297040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38A5063-80C3-488D-9990-3AEB4D7C23B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D023C4A-BAB6-4B19-BA49-84A20E3431EE}"/>
              </a:ext>
            </a:extLst>
          </p:cNvPr>
          <p:cNvSpPr>
            <a:spLocks noGrp="1"/>
          </p:cNvSpPr>
          <p:nvPr>
            <p:ph type="sldNum" sz="quarter" idx="4"/>
          </p:nvPr>
        </p:nvSpPr>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4" name="Date Placeholder 3">
            <a:extLst>
              <a:ext uri="{FF2B5EF4-FFF2-40B4-BE49-F238E27FC236}">
                <a16:creationId xmlns:a16="http://schemas.microsoft.com/office/drawing/2014/main" id="{907FA5C1-4FDC-4292-B936-B2E8A29A42A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EA72256-4582-43CC-B086-993BA957069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631888D3-FA3A-49DF-B965-EEDF095E8488}"/>
              </a:ext>
            </a:extLst>
          </p:cNvPr>
          <p:cNvSpPr>
            <a:spLocks noGrp="1"/>
          </p:cNvSpPr>
          <p:nvPr>
            <p:ph type="sldNum" sz="quarter" idx="4"/>
          </p:nvPr>
        </p:nvSpPr>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66076E6F-1FDB-453B-B8A7-23855AC962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ECA017-9504-47F5-B56A-0980A3AB01B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DF4108B-694F-46D8-B1BD-0317B367E5F3}"/>
              </a:ext>
            </a:extLst>
          </p:cNvPr>
          <p:cNvSpPr>
            <a:spLocks noGrp="1"/>
          </p:cNvSpPr>
          <p:nvPr>
            <p:ph type="sldNum" sz="quarter" idx="4"/>
          </p:nvPr>
        </p:nvSpPr>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4" name="Date Placeholder 3">
            <a:extLst>
              <a:ext uri="{FF2B5EF4-FFF2-40B4-BE49-F238E27FC236}">
                <a16:creationId xmlns:a16="http://schemas.microsoft.com/office/drawing/2014/main" id="{C2772028-0A69-43F7-8372-80D2EFAFF9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D3B984-5B94-4CDB-AF05-A730F4CB39A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1BF9109-64E1-402F-9144-2A8ED43796AF}"/>
              </a:ext>
            </a:extLst>
          </p:cNvPr>
          <p:cNvSpPr>
            <a:spLocks noGrp="1"/>
          </p:cNvSpPr>
          <p:nvPr>
            <p:ph type="sldNum" sz="quarter" idx="4"/>
          </p:nvPr>
        </p:nvSpPr>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4" name="Date Placeholder 3">
            <a:extLst>
              <a:ext uri="{FF2B5EF4-FFF2-40B4-BE49-F238E27FC236}">
                <a16:creationId xmlns:a16="http://schemas.microsoft.com/office/drawing/2014/main" id="{B0AF1C8B-A442-4C4F-AA9A-594DC6C735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F34C58-8E1F-44E2-A5C8-DFDF72F65858}"/>
              </a:ext>
            </a:extLst>
          </p:cNvPr>
          <p:cNvSpPr>
            <a:spLocks noGrp="1"/>
          </p:cNvSpPr>
          <p:nvPr>
            <p:ph type="ftr" sz="quarter" idx="3"/>
          </p:nvPr>
        </p:nvSpPr>
        <p:spPr/>
        <p:txBody>
          <a:bodyPr/>
          <a:lstStyle/>
          <a:p>
            <a:r>
              <a:rPr lang="en-US"/>
              <a:t>© American B&amp;T University</a:t>
            </a:r>
            <a:endParaRPr lang="en-US" dirty="0"/>
          </a:p>
        </p:txBody>
      </p:sp>
      <p:sp>
        <p:nvSpPr>
          <p:cNvPr id="14" name="Slide Number Placeholder 13">
            <a:extLst>
              <a:ext uri="{FF2B5EF4-FFF2-40B4-BE49-F238E27FC236}">
                <a16:creationId xmlns:a16="http://schemas.microsoft.com/office/drawing/2014/main" id="{23D80928-7ABF-41DF-B3D6-0C3F624F94D5}"/>
              </a:ext>
            </a:extLst>
          </p:cNvPr>
          <p:cNvSpPr>
            <a:spLocks noGrp="1"/>
          </p:cNvSpPr>
          <p:nvPr>
            <p:ph type="sldNum" sz="quarter" idx="4"/>
          </p:nvPr>
        </p:nvSpPr>
        <p:spPr/>
        <p:txBody>
          <a:bodyPr/>
          <a:lstStyle/>
          <a:p>
            <a:fld id="{28B83BC3-069B-46AF-A4E6-C99928E1A4FA}" type="slidenum">
              <a:rPr lang="en-US" smtClean="0"/>
              <a:pPr/>
              <a:t>612</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3" name="Date Placeholder 2">
            <a:extLst>
              <a:ext uri="{FF2B5EF4-FFF2-40B4-BE49-F238E27FC236}">
                <a16:creationId xmlns:a16="http://schemas.microsoft.com/office/drawing/2014/main" id="{219A3636-88A5-4A0D-8239-E5F9AD7AAAB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56F70B-405B-480E-B309-9998163B526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5296AAA-C45E-422F-AF2D-045BB75799A5}"/>
              </a:ext>
            </a:extLst>
          </p:cNvPr>
          <p:cNvSpPr>
            <a:spLocks noGrp="1"/>
          </p:cNvSpPr>
          <p:nvPr>
            <p:ph type="sldNum" sz="quarter" idx="4"/>
          </p:nvPr>
        </p:nvSpPr>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4" name="Date Placeholder 3">
            <a:extLst>
              <a:ext uri="{FF2B5EF4-FFF2-40B4-BE49-F238E27FC236}">
                <a16:creationId xmlns:a16="http://schemas.microsoft.com/office/drawing/2014/main" id="{E0ED89F7-EAB9-4D60-8DC4-4BA12B62F5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CBBE6F-2CF7-4F8B-9BE9-3042C5099E6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03687D2-AE15-4B6A-B300-149596E7378F}"/>
              </a:ext>
            </a:extLst>
          </p:cNvPr>
          <p:cNvSpPr>
            <a:spLocks noGrp="1"/>
          </p:cNvSpPr>
          <p:nvPr>
            <p:ph type="sldNum" sz="quarter" idx="4"/>
          </p:nvPr>
        </p:nvSpPr>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4" name="Date Placeholder 3">
            <a:extLst>
              <a:ext uri="{FF2B5EF4-FFF2-40B4-BE49-F238E27FC236}">
                <a16:creationId xmlns:a16="http://schemas.microsoft.com/office/drawing/2014/main" id="{BAD44C7E-DB7D-4EC7-8795-F4C7F64904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D3B965-2AA4-46AB-9C81-6E2C52A9392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DA8D7B3-4E7F-45BD-B62E-C22DF1D71BFB}"/>
              </a:ext>
            </a:extLst>
          </p:cNvPr>
          <p:cNvSpPr>
            <a:spLocks noGrp="1"/>
          </p:cNvSpPr>
          <p:nvPr>
            <p:ph type="sldNum" sz="quarter" idx="4"/>
          </p:nvPr>
        </p:nvSpPr>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4" name="Date Placeholder 3">
            <a:extLst>
              <a:ext uri="{FF2B5EF4-FFF2-40B4-BE49-F238E27FC236}">
                <a16:creationId xmlns:a16="http://schemas.microsoft.com/office/drawing/2014/main" id="{06BCB36A-52BA-4551-97AE-CF1E978B7D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331AB9-4612-4F0F-911B-C4B3F9710B7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CBDC5EF-15ED-47AC-8570-72220F3FB106}"/>
              </a:ext>
            </a:extLst>
          </p:cNvPr>
          <p:cNvSpPr>
            <a:spLocks noGrp="1"/>
          </p:cNvSpPr>
          <p:nvPr>
            <p:ph type="sldNum" sz="quarter" idx="4"/>
          </p:nvPr>
        </p:nvSpPr>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3" name="Date Placeholder 2">
            <a:extLst>
              <a:ext uri="{FF2B5EF4-FFF2-40B4-BE49-F238E27FC236}">
                <a16:creationId xmlns:a16="http://schemas.microsoft.com/office/drawing/2014/main" id="{995103D3-D4B9-4862-A659-DD6BE4DA0F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21B796-D9D6-49D2-B123-7D35B17EF6D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CD149B8-6959-4106-B184-85939A25CAD3}"/>
              </a:ext>
            </a:extLst>
          </p:cNvPr>
          <p:cNvSpPr>
            <a:spLocks noGrp="1"/>
          </p:cNvSpPr>
          <p:nvPr>
            <p:ph type="sldNum" sz="quarter" idx="4"/>
          </p:nvPr>
        </p:nvSpPr>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3" name="Date Placeholder 2">
            <a:extLst>
              <a:ext uri="{FF2B5EF4-FFF2-40B4-BE49-F238E27FC236}">
                <a16:creationId xmlns:a16="http://schemas.microsoft.com/office/drawing/2014/main" id="{7E820EB9-E909-4AB8-8D6B-805A98D87A2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14EF854-62FC-4144-9856-899E2EF72AE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124BC71-ADE3-4CF4-BD32-D62EE0C2B532}"/>
              </a:ext>
            </a:extLst>
          </p:cNvPr>
          <p:cNvSpPr>
            <a:spLocks noGrp="1"/>
          </p:cNvSpPr>
          <p:nvPr>
            <p:ph type="sldNum" sz="quarter" idx="4"/>
          </p:nvPr>
        </p:nvSpPr>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4" name="Date Placeholder 3">
            <a:extLst>
              <a:ext uri="{FF2B5EF4-FFF2-40B4-BE49-F238E27FC236}">
                <a16:creationId xmlns:a16="http://schemas.microsoft.com/office/drawing/2014/main" id="{D4F1CE37-A896-4C3A-BDF5-813138817F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0F582A-0B8C-4F96-AB19-C1515B0E835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BC94B39-69F1-4386-A510-624FF497A568}"/>
              </a:ext>
            </a:extLst>
          </p:cNvPr>
          <p:cNvSpPr>
            <a:spLocks noGrp="1"/>
          </p:cNvSpPr>
          <p:nvPr>
            <p:ph type="sldNum" sz="quarter" idx="4"/>
          </p:nvPr>
        </p:nvSpPr>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7" name="Date Placeholder 6">
            <a:extLst>
              <a:ext uri="{FF2B5EF4-FFF2-40B4-BE49-F238E27FC236}">
                <a16:creationId xmlns:a16="http://schemas.microsoft.com/office/drawing/2014/main" id="{34CD93EA-5A74-4A44-B5FF-2C5AB6918CD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A6429D-21D6-4676-A91C-9BEE651C6AD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81BB450-BF62-4A02-B437-ED8726A7A7EC}"/>
              </a:ext>
            </a:extLst>
          </p:cNvPr>
          <p:cNvSpPr>
            <a:spLocks noGrp="1"/>
          </p:cNvSpPr>
          <p:nvPr>
            <p:ph type="sldNum" sz="quarter" idx="4"/>
          </p:nvPr>
        </p:nvSpPr>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4" name="Date Placeholder 3">
            <a:extLst>
              <a:ext uri="{FF2B5EF4-FFF2-40B4-BE49-F238E27FC236}">
                <a16:creationId xmlns:a16="http://schemas.microsoft.com/office/drawing/2014/main" id="{BBABE695-5173-4160-88AF-FC040069AC0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138628-A8CE-4192-B03C-1EE18A1BD3B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4B39420-020A-4F43-8E72-D95D091F02AF}"/>
              </a:ext>
            </a:extLst>
          </p:cNvPr>
          <p:cNvSpPr>
            <a:spLocks noGrp="1"/>
          </p:cNvSpPr>
          <p:nvPr>
            <p:ph type="sldNum" sz="quarter" idx="4"/>
          </p:nvPr>
        </p:nvSpPr>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367BF30-97F0-433A-8EC4-7758DF0935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4D118A-D7CB-4328-A44E-D07C03A65FD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AAB1949-D9A3-40CE-9CE9-E30509083CD3}"/>
              </a:ext>
            </a:extLst>
          </p:cNvPr>
          <p:cNvSpPr>
            <a:spLocks noGrp="1"/>
          </p:cNvSpPr>
          <p:nvPr>
            <p:ph type="sldNum" sz="quarter" idx="4"/>
          </p:nvPr>
        </p:nvSpPr>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3" name="Date Placeholder 2">
            <a:extLst>
              <a:ext uri="{FF2B5EF4-FFF2-40B4-BE49-F238E27FC236}">
                <a16:creationId xmlns:a16="http://schemas.microsoft.com/office/drawing/2014/main" id="{10B3E81A-7149-49B9-969E-873F4BAAE63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15B5C3-C9FA-4DB0-A25A-89D544FD6B9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56CD1B96-6B61-463B-9ABA-3000553498B1}"/>
              </a:ext>
            </a:extLst>
          </p:cNvPr>
          <p:cNvSpPr>
            <a:spLocks noGrp="1"/>
          </p:cNvSpPr>
          <p:nvPr>
            <p:ph type="sldNum" sz="quarter" idx="4"/>
          </p:nvPr>
        </p:nvSpPr>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ABFCC1B-4BD4-40F9-AFE3-2857A1904A5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ED9E020-BA32-4203-9CFB-AD06E5CB0FBE}"/>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5A9D094-D722-4058-8CCC-FEE7CC11FE61}"/>
              </a:ext>
            </a:extLst>
          </p:cNvPr>
          <p:cNvSpPr>
            <a:spLocks noGrp="1"/>
          </p:cNvSpPr>
          <p:nvPr>
            <p:ph type="sldNum" sz="quarter" idx="4"/>
          </p:nvPr>
        </p:nvSpPr>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3" name="Date Placeholder 2">
            <a:extLst>
              <a:ext uri="{FF2B5EF4-FFF2-40B4-BE49-F238E27FC236}">
                <a16:creationId xmlns:a16="http://schemas.microsoft.com/office/drawing/2014/main" id="{3570104D-7235-4F59-BF41-E3534FE9EAC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E3E90B3-04A5-4252-98D0-64072A37ECB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D3931FC-7A5D-48AB-A799-563D36E04E65}"/>
              </a:ext>
            </a:extLst>
          </p:cNvPr>
          <p:cNvSpPr>
            <a:spLocks noGrp="1"/>
          </p:cNvSpPr>
          <p:nvPr>
            <p:ph type="sldNum" sz="quarter" idx="4"/>
          </p:nvPr>
        </p:nvSpPr>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3" name="Date Placeholder 2">
            <a:extLst>
              <a:ext uri="{FF2B5EF4-FFF2-40B4-BE49-F238E27FC236}">
                <a16:creationId xmlns:a16="http://schemas.microsoft.com/office/drawing/2014/main" id="{0989FC38-D2CC-42C1-916F-AFE1DBB067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0F4FE0-3E65-4020-BAD4-5D37ADC1D50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1C11B8E-5E2A-4BDB-A499-B0DD2C3F703C}"/>
              </a:ext>
            </a:extLst>
          </p:cNvPr>
          <p:cNvSpPr>
            <a:spLocks noGrp="1"/>
          </p:cNvSpPr>
          <p:nvPr>
            <p:ph type="sldNum" sz="quarter" idx="4"/>
          </p:nvPr>
        </p:nvSpPr>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4" name="Date Placeholder 3">
            <a:extLst>
              <a:ext uri="{FF2B5EF4-FFF2-40B4-BE49-F238E27FC236}">
                <a16:creationId xmlns:a16="http://schemas.microsoft.com/office/drawing/2014/main" id="{94166A98-7E81-42A7-A057-10CCEB4330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CB3D0A-E52F-4CAB-BF63-4958C51A733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97A2500-7122-4EA2-987E-C869A309A746}"/>
              </a:ext>
            </a:extLst>
          </p:cNvPr>
          <p:cNvSpPr>
            <a:spLocks noGrp="1"/>
          </p:cNvSpPr>
          <p:nvPr>
            <p:ph type="sldNum" sz="quarter" idx="4"/>
          </p:nvPr>
        </p:nvSpPr>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4" name="Date Placeholder 3">
            <a:extLst>
              <a:ext uri="{FF2B5EF4-FFF2-40B4-BE49-F238E27FC236}">
                <a16:creationId xmlns:a16="http://schemas.microsoft.com/office/drawing/2014/main" id="{59971245-44A8-4A6D-B8A5-5AFF3E13A8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3B16C79-C1A3-48CB-836B-32376926756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2A688C6-2415-4900-BE80-857A9852EA76}"/>
              </a:ext>
            </a:extLst>
          </p:cNvPr>
          <p:cNvSpPr>
            <a:spLocks noGrp="1"/>
          </p:cNvSpPr>
          <p:nvPr>
            <p:ph type="sldNum" sz="quarter" idx="4"/>
          </p:nvPr>
        </p:nvSpPr>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3" name="Date Placeholder 2">
            <a:extLst>
              <a:ext uri="{FF2B5EF4-FFF2-40B4-BE49-F238E27FC236}">
                <a16:creationId xmlns:a16="http://schemas.microsoft.com/office/drawing/2014/main" id="{E72593F2-DD1B-4F5B-8B58-323EF8AA2D4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A0E6ED6-75E8-4416-99DF-4AF34D22839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BEDEC8D-363A-4C89-B008-2DD7CBF86D01}"/>
              </a:ext>
            </a:extLst>
          </p:cNvPr>
          <p:cNvSpPr>
            <a:spLocks noGrp="1"/>
          </p:cNvSpPr>
          <p:nvPr>
            <p:ph type="sldNum" sz="quarter" idx="4"/>
          </p:nvPr>
        </p:nvSpPr>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4" name="Date Placeholder 3">
            <a:extLst>
              <a:ext uri="{FF2B5EF4-FFF2-40B4-BE49-F238E27FC236}">
                <a16:creationId xmlns:a16="http://schemas.microsoft.com/office/drawing/2014/main" id="{16209059-96D6-4488-9046-8113D23A105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28C7F2-80A8-4CED-A13B-6218876C97A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33BE327-A5A6-4B15-9151-E768430BEA23}"/>
              </a:ext>
            </a:extLst>
          </p:cNvPr>
          <p:cNvSpPr>
            <a:spLocks noGrp="1"/>
          </p:cNvSpPr>
          <p:nvPr>
            <p:ph type="sldNum" sz="quarter" idx="4"/>
          </p:nvPr>
        </p:nvSpPr>
        <p:spPr/>
        <p:txBody>
          <a:bodyPr/>
          <a:lstStyle/>
          <a:p>
            <a:fld id="{28B83BC3-069B-46AF-A4E6-C99928E1A4FA}" type="slidenum">
              <a:rPr lang="en-US" smtClean="0"/>
              <a:pPr/>
              <a:t>629</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15" name="Date Placeholder 14">
            <a:extLst>
              <a:ext uri="{FF2B5EF4-FFF2-40B4-BE49-F238E27FC236}">
                <a16:creationId xmlns:a16="http://schemas.microsoft.com/office/drawing/2014/main" id="{977BC92C-348A-41F3-B078-212A23187E72}"/>
              </a:ext>
            </a:extLst>
          </p:cNvPr>
          <p:cNvSpPr>
            <a:spLocks noGrp="1"/>
          </p:cNvSpPr>
          <p:nvPr>
            <p:ph type="dt" sz="half" idx="2"/>
          </p:nvPr>
        </p:nvSpPr>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F922E0BD-FB11-4B71-BD36-5EA2BBDF0DCC}"/>
              </a:ext>
            </a:extLst>
          </p:cNvPr>
          <p:cNvSpPr>
            <a:spLocks noGrp="1"/>
          </p:cNvSpPr>
          <p:nvPr>
            <p:ph type="ftr" sz="quarter" idx="3"/>
          </p:nvPr>
        </p:nvSpPr>
        <p:spPr/>
        <p:txBody>
          <a:bodyPr/>
          <a:lstStyle/>
          <a:p>
            <a:r>
              <a:rPr lang="en-US"/>
              <a:t>© American B&amp;T University</a:t>
            </a:r>
            <a:endParaRPr lang="en-US" dirty="0"/>
          </a:p>
        </p:txBody>
      </p:sp>
      <p:sp>
        <p:nvSpPr>
          <p:cNvPr id="18" name="Slide Number Placeholder 17">
            <a:extLst>
              <a:ext uri="{FF2B5EF4-FFF2-40B4-BE49-F238E27FC236}">
                <a16:creationId xmlns:a16="http://schemas.microsoft.com/office/drawing/2014/main" id="{3E43AD0C-D32E-4022-A2CB-9F0899CA0DAB}"/>
              </a:ext>
            </a:extLst>
          </p:cNvPr>
          <p:cNvSpPr>
            <a:spLocks noGrp="1"/>
          </p:cNvSpPr>
          <p:nvPr>
            <p:ph type="sldNum" sz="quarter" idx="4"/>
          </p:nvPr>
        </p:nvSpPr>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4" name="Date Placeholder 3">
            <a:extLst>
              <a:ext uri="{FF2B5EF4-FFF2-40B4-BE49-F238E27FC236}">
                <a16:creationId xmlns:a16="http://schemas.microsoft.com/office/drawing/2014/main" id="{5D019F38-4A9A-4685-B402-9D8A12DE5EC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C0BA9-2FA6-4524-AA4D-E3B6F4AFE39E}"/>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CFEADBE-158C-41AE-9A90-449D117286B6}"/>
              </a:ext>
            </a:extLst>
          </p:cNvPr>
          <p:cNvSpPr>
            <a:spLocks noGrp="1"/>
          </p:cNvSpPr>
          <p:nvPr>
            <p:ph type="sldNum" sz="quarter" idx="4"/>
          </p:nvPr>
        </p:nvSpPr>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3" name="Date Placeholder 2">
            <a:extLst>
              <a:ext uri="{FF2B5EF4-FFF2-40B4-BE49-F238E27FC236}">
                <a16:creationId xmlns:a16="http://schemas.microsoft.com/office/drawing/2014/main" id="{93216A43-7318-4115-B30B-2C68A6D5AB5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912350-303C-453E-B36C-274265D88816}"/>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2C6899D9-0B5F-492D-AF31-BDDFD30C6ECF}"/>
              </a:ext>
            </a:extLst>
          </p:cNvPr>
          <p:cNvSpPr>
            <a:spLocks noGrp="1"/>
          </p:cNvSpPr>
          <p:nvPr>
            <p:ph type="sldNum" sz="quarter" idx="4"/>
          </p:nvPr>
        </p:nvSpPr>
        <p:spPr/>
        <p:txBody>
          <a:bodyPr/>
          <a:lstStyle/>
          <a:p>
            <a:fld id="{28B83BC3-069B-46AF-A4E6-C99928E1A4FA}" type="slidenum">
              <a:rPr lang="en-US" smtClean="0"/>
              <a:pPr/>
              <a:t>631</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4" name="Date Placeholder 3">
            <a:extLst>
              <a:ext uri="{FF2B5EF4-FFF2-40B4-BE49-F238E27FC236}">
                <a16:creationId xmlns:a16="http://schemas.microsoft.com/office/drawing/2014/main" id="{C0DD4793-3341-4247-BCB9-3FB39454B31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C2E23B-5E92-4D49-AA06-DC9BB43089D9}"/>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47CF83A0-1E5F-4B4F-AAA9-EF9D4FA1AD46}"/>
              </a:ext>
            </a:extLst>
          </p:cNvPr>
          <p:cNvSpPr>
            <a:spLocks noGrp="1"/>
          </p:cNvSpPr>
          <p:nvPr>
            <p:ph type="sldNum" sz="quarter" idx="4"/>
          </p:nvPr>
        </p:nvSpPr>
        <p:spPr/>
        <p:txBody>
          <a:bodyPr/>
          <a:lstStyle/>
          <a:p>
            <a:fld id="{28B83BC3-069B-46AF-A4E6-C99928E1A4FA}" type="slidenum">
              <a:rPr lang="en-US" smtClean="0"/>
              <a:pPr/>
              <a:t>632</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94336F08-8062-4542-8C3A-B299D9C1530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2A99E6-2C19-4F1D-90C5-B02FCB8D54B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F7FA487-59FB-4684-B0A0-E107716AE3E4}"/>
              </a:ext>
            </a:extLst>
          </p:cNvPr>
          <p:cNvSpPr>
            <a:spLocks noGrp="1"/>
          </p:cNvSpPr>
          <p:nvPr>
            <p:ph type="sldNum" sz="quarter" idx="4"/>
          </p:nvPr>
        </p:nvSpPr>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4" name="Date Placeholder 3">
            <a:extLst>
              <a:ext uri="{FF2B5EF4-FFF2-40B4-BE49-F238E27FC236}">
                <a16:creationId xmlns:a16="http://schemas.microsoft.com/office/drawing/2014/main" id="{E0B65D3F-44BD-4D23-818B-3512216212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272B06-3018-49FC-84FB-DCD5E659910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A6ED683-C3CE-4B13-B150-B0AF32D98222}"/>
              </a:ext>
            </a:extLst>
          </p:cNvPr>
          <p:cNvSpPr>
            <a:spLocks noGrp="1"/>
          </p:cNvSpPr>
          <p:nvPr>
            <p:ph type="sldNum" sz="quarter" idx="4"/>
          </p:nvPr>
        </p:nvSpPr>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3D3DBDA1-0D61-4A5E-9F55-3FCA40FA014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BE90982-1D4D-44AE-A388-166E36440A9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E73EC6D-34BB-4246-B10E-14D1E01E3250}"/>
              </a:ext>
            </a:extLst>
          </p:cNvPr>
          <p:cNvSpPr>
            <a:spLocks noGrp="1"/>
          </p:cNvSpPr>
          <p:nvPr>
            <p:ph type="sldNum" sz="quarter" idx="4"/>
          </p:nvPr>
        </p:nvSpPr>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p>
        </p:txBody>
      </p:sp>
      <p:sp>
        <p:nvSpPr>
          <p:cNvPr id="3" name="Date Placeholder 2">
            <a:extLst>
              <a:ext uri="{FF2B5EF4-FFF2-40B4-BE49-F238E27FC236}">
                <a16:creationId xmlns:a16="http://schemas.microsoft.com/office/drawing/2014/main" id="{B86B1AF7-A395-4A5F-A1F2-602D175C76A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D2B1479-500C-42AC-8FBD-EBDEACBD684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32FF1E8-5DC8-4645-BEE5-78B78447BAE1}"/>
              </a:ext>
            </a:extLst>
          </p:cNvPr>
          <p:cNvSpPr>
            <a:spLocks noGrp="1"/>
          </p:cNvSpPr>
          <p:nvPr>
            <p:ph type="sldNum" sz="quarter" idx="4"/>
          </p:nvPr>
        </p:nvSpPr>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7F4182DE-66EE-4FCB-9ECC-3D48449210C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A656B14-91BF-4DCA-904C-1C0F1E22866B}"/>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7310916F-5A4C-42E4-AC95-7AE96BE8D53C}"/>
              </a:ext>
            </a:extLst>
          </p:cNvPr>
          <p:cNvSpPr>
            <a:spLocks noGrp="1"/>
          </p:cNvSpPr>
          <p:nvPr>
            <p:ph type="sldNum" sz="quarter" idx="4"/>
          </p:nvPr>
        </p:nvSpPr>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One &amp; Two Sample T-Tests</a:t>
            </a:r>
          </a:p>
        </p:txBody>
      </p:sp>
      <p:sp>
        <p:nvSpPr>
          <p:cNvPr id="3" name="Date Placeholder 2">
            <a:extLst>
              <a:ext uri="{FF2B5EF4-FFF2-40B4-BE49-F238E27FC236}">
                <a16:creationId xmlns:a16="http://schemas.microsoft.com/office/drawing/2014/main" id="{8F5F68DB-9305-4360-A974-709B89B9314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81C8A30-3F6A-4C3C-98E6-73360D2865F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10069E2-1B16-457D-B579-32F8D7201455}"/>
              </a:ext>
            </a:extLst>
          </p:cNvPr>
          <p:cNvSpPr>
            <a:spLocks noGrp="1"/>
          </p:cNvSpPr>
          <p:nvPr>
            <p:ph type="sldNum" sz="quarter" idx="4"/>
          </p:nvPr>
        </p:nvSpPr>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4" name="Date Placeholder 3">
            <a:extLst>
              <a:ext uri="{FF2B5EF4-FFF2-40B4-BE49-F238E27FC236}">
                <a16:creationId xmlns:a16="http://schemas.microsoft.com/office/drawing/2014/main" id="{03FD7B5A-ECE1-4798-BE7D-06EB8DD4399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23FE1A-D66F-4E77-9CD8-11EBBB060B2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C77AEC4-9984-493E-AC9F-6A567A32BB2C}"/>
              </a:ext>
            </a:extLst>
          </p:cNvPr>
          <p:cNvSpPr>
            <a:spLocks noGrp="1"/>
          </p:cNvSpPr>
          <p:nvPr>
            <p:ph type="sldNum" sz="quarter" idx="4"/>
          </p:nvPr>
        </p:nvSpPr>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4" name="Date Placeholder 3">
            <a:extLst>
              <a:ext uri="{FF2B5EF4-FFF2-40B4-BE49-F238E27FC236}">
                <a16:creationId xmlns:a16="http://schemas.microsoft.com/office/drawing/2014/main" id="{048E22DA-A486-4ABE-9F87-2606BFD01D35}"/>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A1616098-F5E8-4678-BFA0-374C2DC904E9}"/>
              </a:ext>
            </a:extLst>
          </p:cNvPr>
          <p:cNvSpPr>
            <a:spLocks noGrp="1"/>
          </p:cNvSpPr>
          <p:nvPr>
            <p:ph type="ftr" sz="quarter" idx="3"/>
          </p:nvPr>
        </p:nvSpPr>
        <p:spPr/>
        <p:txBody>
          <a:bodyPr/>
          <a:lstStyle/>
          <a:p>
            <a:r>
              <a:rPr lang="en-US"/>
              <a:t>© American B&amp;T University</a:t>
            </a:r>
            <a:endParaRPr lang="en-US" dirty="0"/>
          </a:p>
        </p:txBody>
      </p:sp>
      <p:sp>
        <p:nvSpPr>
          <p:cNvPr id="20" name="Slide Number Placeholder 19">
            <a:extLst>
              <a:ext uri="{FF2B5EF4-FFF2-40B4-BE49-F238E27FC236}">
                <a16:creationId xmlns:a16="http://schemas.microsoft.com/office/drawing/2014/main" id="{5FE159BE-6F29-4B6C-8192-E5514531366C}"/>
              </a:ext>
            </a:extLst>
          </p:cNvPr>
          <p:cNvSpPr>
            <a:spLocks noGrp="1"/>
          </p:cNvSpPr>
          <p:nvPr>
            <p:ph type="sldNum" sz="quarter" idx="4"/>
          </p:nvPr>
        </p:nvSpPr>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4" name="Date Placeholder 3">
            <a:extLst>
              <a:ext uri="{FF2B5EF4-FFF2-40B4-BE49-F238E27FC236}">
                <a16:creationId xmlns:a16="http://schemas.microsoft.com/office/drawing/2014/main" id="{D26698C5-9E20-4C30-879E-48D1A8A84B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711C26-82C5-4828-86BE-BC5C1766C20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BA1000B-B46F-4C57-ABF8-5C7B884DCCE5}"/>
              </a:ext>
            </a:extLst>
          </p:cNvPr>
          <p:cNvSpPr>
            <a:spLocks noGrp="1"/>
          </p:cNvSpPr>
          <p:nvPr>
            <p:ph type="sldNum" sz="quarter" idx="4"/>
          </p:nvPr>
        </p:nvSpPr>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A4A3113-2B44-42E8-8CDB-2854047DFF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5D10F9F-65F8-4AAB-9F37-03779632B9C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E8A3AFC-C905-46FC-AAB1-5C53D966CC80}"/>
              </a:ext>
            </a:extLst>
          </p:cNvPr>
          <p:cNvSpPr>
            <a:spLocks noGrp="1"/>
          </p:cNvSpPr>
          <p:nvPr>
            <p:ph type="sldNum" sz="quarter" idx="4"/>
          </p:nvPr>
        </p:nvSpPr>
        <p:spPr/>
        <p:txBody>
          <a:bodyPr/>
          <a:lstStyle/>
          <a:p>
            <a:fld id="{28B83BC3-069B-46AF-A4E6-C99928E1A4FA}" type="slidenum">
              <a:rPr lang="en-US" smtClean="0"/>
              <a:pPr/>
              <a:t>641</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4" name="Date Placeholder 3">
            <a:extLst>
              <a:ext uri="{FF2B5EF4-FFF2-40B4-BE49-F238E27FC236}">
                <a16:creationId xmlns:a16="http://schemas.microsoft.com/office/drawing/2014/main" id="{7333B48B-402F-4750-B3C3-487FC9D25D8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2CE82B-3048-422D-B1FB-60C9D8D901E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6BA1ABA-4FE2-4717-9F91-13FC09B0A4A7}"/>
              </a:ext>
            </a:extLst>
          </p:cNvPr>
          <p:cNvSpPr>
            <a:spLocks noGrp="1"/>
          </p:cNvSpPr>
          <p:nvPr>
            <p:ph type="sldNum" sz="quarter" idx="4"/>
          </p:nvPr>
        </p:nvSpPr>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60"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61"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62"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225E7E7-401B-45AA-9635-00D97804BFCB}"/>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B3F51B77-F6DC-4802-981B-AB40F7E569C8}"/>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EBB9D49C-D899-4454-B43F-E78DF3DFF082}"/>
              </a:ext>
            </a:extLst>
          </p:cNvPr>
          <p:cNvSpPr>
            <a:spLocks noGrp="1"/>
          </p:cNvSpPr>
          <p:nvPr>
            <p:ph type="sldNum" sz="quarter" idx="4"/>
          </p:nvPr>
        </p:nvSpPr>
        <p:spPr/>
        <p:txBody>
          <a:bodyPr/>
          <a:lstStyle/>
          <a:p>
            <a:fld id="{28B83BC3-069B-46AF-A4E6-C99928E1A4FA}" type="slidenum">
              <a:rPr lang="en-US" smtClean="0"/>
              <a:pPr/>
              <a:t>643</a:t>
            </a:fld>
            <a:endParaRPr lang="en-US" dirty="0"/>
          </a:p>
        </p:txBody>
      </p:sp>
    </p:spTree>
    <p:custDataLst>
      <p:tags r:id="rId2"/>
    </p:custDataLst>
    <p:extLst>
      <p:ext uri="{BB962C8B-B14F-4D97-AF65-F5344CB8AC3E}">
        <p14:creationId xmlns:p14="http://schemas.microsoft.com/office/powerpoint/2010/main" val="87390867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1EBDB66-211D-409C-B0C7-6203F82998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6D0708-B03B-4592-AEB6-88DE2532E97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1C363B0-1CFE-4137-9A72-D85DBF1EBF06}"/>
              </a:ext>
            </a:extLst>
          </p:cNvPr>
          <p:cNvSpPr>
            <a:spLocks noGrp="1"/>
          </p:cNvSpPr>
          <p:nvPr>
            <p:ph type="sldNum" sz="quarter" idx="4"/>
          </p:nvPr>
        </p:nvSpPr>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4" name="Date Placeholder 3">
            <a:extLst>
              <a:ext uri="{FF2B5EF4-FFF2-40B4-BE49-F238E27FC236}">
                <a16:creationId xmlns:a16="http://schemas.microsoft.com/office/drawing/2014/main" id="{78775C36-C048-4E1E-AAC3-7C9C47A4F5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BD51EB-0A2B-4344-B18E-EC1681242C3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B6F456A-EE72-4577-AA8C-3E3E2F375885}"/>
              </a:ext>
            </a:extLst>
          </p:cNvPr>
          <p:cNvSpPr>
            <a:spLocks noGrp="1"/>
          </p:cNvSpPr>
          <p:nvPr>
            <p:ph type="sldNum" sz="quarter" idx="4"/>
          </p:nvPr>
        </p:nvSpPr>
        <p:spPr/>
        <p:txBody>
          <a:bodyPr/>
          <a:lstStyle/>
          <a:p>
            <a:fld id="{28B83BC3-069B-46AF-A4E6-C99928E1A4FA}" type="slidenum">
              <a:rPr lang="en-US" smtClean="0"/>
              <a:pPr/>
              <a:t>645</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938C0ABB-979E-4EF0-AB99-A02F2079B4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7771FC-40C8-41C0-9C4F-78DB03C5991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03C1C9E-7614-4B94-B97B-085AA5834502}"/>
              </a:ext>
            </a:extLst>
          </p:cNvPr>
          <p:cNvSpPr>
            <a:spLocks noGrp="1"/>
          </p:cNvSpPr>
          <p:nvPr>
            <p:ph type="sldNum" sz="quarter" idx="4"/>
          </p:nvPr>
        </p:nvSpPr>
        <p:spPr/>
        <p:txBody>
          <a:bodyPr/>
          <a:lstStyle/>
          <a:p>
            <a:fld id="{28B83BC3-069B-46AF-A4E6-C99928E1A4FA}" type="slidenum">
              <a:rPr lang="en-US" smtClean="0"/>
              <a:pPr/>
              <a:t>646</a:t>
            </a:fld>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
        <p:nvSpPr>
          <p:cNvPr id="3" name="Date Placeholder 2">
            <a:extLst>
              <a:ext uri="{FF2B5EF4-FFF2-40B4-BE49-F238E27FC236}">
                <a16:creationId xmlns:a16="http://schemas.microsoft.com/office/drawing/2014/main" id="{FE51F353-D2E4-4183-ABBE-A85290FA5AC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853411-8584-4037-B30C-5DA0166278B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348603C-A333-4900-8FD2-7AF3C9585F09}"/>
              </a:ext>
            </a:extLst>
          </p:cNvPr>
          <p:cNvSpPr>
            <a:spLocks noGrp="1"/>
          </p:cNvSpPr>
          <p:nvPr>
            <p:ph type="sldNum" sz="quarter" idx="4"/>
          </p:nvPr>
        </p:nvSpPr>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89546885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
        <p:nvSpPr>
          <p:cNvPr id="4" name="Date Placeholder 3">
            <a:extLst>
              <a:ext uri="{FF2B5EF4-FFF2-40B4-BE49-F238E27FC236}">
                <a16:creationId xmlns:a16="http://schemas.microsoft.com/office/drawing/2014/main" id="{4031C10A-9F69-4822-A408-D3BF63F9A51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270842F-A795-4395-970A-1ADE97D79C1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97EC815-D3CA-4561-B1A0-9D2788712F81}"/>
              </a:ext>
            </a:extLst>
          </p:cNvPr>
          <p:cNvSpPr>
            <a:spLocks noGrp="1"/>
          </p:cNvSpPr>
          <p:nvPr>
            <p:ph type="sldNum" sz="quarter" idx="4"/>
          </p:nvPr>
        </p:nvSpPr>
        <p:spPr/>
        <p:txBody>
          <a:bodyPr/>
          <a:lstStyle/>
          <a:p>
            <a:fld id="{28B83BC3-069B-46AF-A4E6-C99928E1A4FA}" type="slidenum">
              <a:rPr lang="en-US" smtClean="0"/>
              <a:pPr/>
              <a:t>648</a:t>
            </a:fld>
            <a:endParaRPr lang="en-US" dirty="0"/>
          </a:p>
        </p:txBody>
      </p:sp>
    </p:spTree>
    <p:custDataLst>
      <p:tags r:id="rId1"/>
    </p:custDataLst>
    <p:extLst>
      <p:ext uri="{BB962C8B-B14F-4D97-AF65-F5344CB8AC3E}">
        <p14:creationId xmlns:p14="http://schemas.microsoft.com/office/powerpoint/2010/main" val="353220013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4" name="Date Placeholder 3">
            <a:extLst>
              <a:ext uri="{FF2B5EF4-FFF2-40B4-BE49-F238E27FC236}">
                <a16:creationId xmlns:a16="http://schemas.microsoft.com/office/drawing/2014/main" id="{E2E8E7CA-B6CF-480C-B58F-390E372EF9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37BC05-BE2E-4235-B78E-9B19CF280B6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20E3732-8904-4FBE-89F7-5CDEC8204849}"/>
              </a:ext>
            </a:extLst>
          </p:cNvPr>
          <p:cNvSpPr>
            <a:spLocks noGrp="1"/>
          </p:cNvSpPr>
          <p:nvPr>
            <p:ph type="sldNum" sz="quarter" idx="4"/>
          </p:nvPr>
        </p:nvSpPr>
        <p:spPr/>
        <p:txBody>
          <a:bodyPr/>
          <a:lstStyle/>
          <a:p>
            <a:fld id="{28B83BC3-069B-46AF-A4E6-C99928E1A4FA}" type="slidenum">
              <a:rPr lang="en-US" smtClean="0"/>
              <a:pPr/>
              <a:t>649</a:t>
            </a:fld>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4" name="Date Placeholder 3">
            <a:extLst>
              <a:ext uri="{FF2B5EF4-FFF2-40B4-BE49-F238E27FC236}">
                <a16:creationId xmlns:a16="http://schemas.microsoft.com/office/drawing/2014/main" id="{1D6735EA-8ED4-4DA9-945D-7AA59FF0F2F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EFBB5E6-805C-451A-8965-02C205D1BB5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2C093461-2853-434F-A6D5-97CE03E04C9A}"/>
              </a:ext>
            </a:extLst>
          </p:cNvPr>
          <p:cNvSpPr>
            <a:spLocks noGrp="1"/>
          </p:cNvSpPr>
          <p:nvPr>
            <p:ph type="sldNum" sz="quarter" idx="4"/>
          </p:nvPr>
        </p:nvSpPr>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
        <p:nvSpPr>
          <p:cNvPr id="3" name="Date Placeholder 2">
            <a:extLst>
              <a:ext uri="{FF2B5EF4-FFF2-40B4-BE49-F238E27FC236}">
                <a16:creationId xmlns:a16="http://schemas.microsoft.com/office/drawing/2014/main" id="{BED84F9A-1C43-4C25-BFB0-E38CEC3AD3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0405E1-CACE-4B72-98E1-E8A77D8CAFA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F0E42C6-C6E8-4B09-BA2E-BB1AE74F8BD3}"/>
              </a:ext>
            </a:extLst>
          </p:cNvPr>
          <p:cNvSpPr>
            <a:spLocks noGrp="1"/>
          </p:cNvSpPr>
          <p:nvPr>
            <p:ph type="sldNum" sz="quarter" idx="4"/>
          </p:nvPr>
        </p:nvSpPr>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484165642"/>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8691439D-701B-4A28-8DD1-A290BD8149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63EDD0-3654-43E7-B9A8-F903A971D00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4F46250-7B64-4EC2-848A-8140C7129131}"/>
              </a:ext>
            </a:extLst>
          </p:cNvPr>
          <p:cNvSpPr>
            <a:spLocks noGrp="1"/>
          </p:cNvSpPr>
          <p:nvPr>
            <p:ph type="sldNum" sz="quarter" idx="4"/>
          </p:nvPr>
        </p:nvSpPr>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68022505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87BF7E1-4443-4955-BA95-0FFA618BC3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C1A8F8-D29C-4B91-8893-C5F3258CD73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1935D74-B101-49D6-8057-BE6B35A55E75}"/>
              </a:ext>
            </a:extLst>
          </p:cNvPr>
          <p:cNvSpPr>
            <a:spLocks noGrp="1"/>
          </p:cNvSpPr>
          <p:nvPr>
            <p:ph type="sldNum" sz="quarter" idx="4"/>
          </p:nvPr>
        </p:nvSpPr>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D498E07-3EF2-4F24-B72A-DA921BE0F7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9445BD-2A5E-4F68-A057-A18783476E3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36F1F2D-724E-4C62-B0D5-16429EA0E287}"/>
              </a:ext>
            </a:extLst>
          </p:cNvPr>
          <p:cNvSpPr>
            <a:spLocks noGrp="1"/>
          </p:cNvSpPr>
          <p:nvPr>
            <p:ph type="sldNum" sz="quarter" idx="4"/>
          </p:nvPr>
        </p:nvSpPr>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3" name="Date Placeholder 2">
            <a:extLst>
              <a:ext uri="{FF2B5EF4-FFF2-40B4-BE49-F238E27FC236}">
                <a16:creationId xmlns:a16="http://schemas.microsoft.com/office/drawing/2014/main" id="{BFEA39CF-0396-4910-B24A-5A04397A9AE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E6047C-0ECF-4354-BFCF-C5F7483687B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877242C-8CCB-44F7-83AF-51B3257BED26}"/>
              </a:ext>
            </a:extLst>
          </p:cNvPr>
          <p:cNvSpPr>
            <a:spLocks noGrp="1"/>
          </p:cNvSpPr>
          <p:nvPr>
            <p:ph type="sldNum" sz="quarter" idx="4"/>
          </p:nvPr>
        </p:nvSpPr>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50182"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50183"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D1D7FFF-D5A6-44EE-96DC-71C4C4C4E8A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ADD88F0-3711-464E-AA95-A68E8BA8EE7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8566C3D-C4AF-4B3A-A805-3DF7FD481E42}"/>
              </a:ext>
            </a:extLst>
          </p:cNvPr>
          <p:cNvSpPr>
            <a:spLocks noGrp="1"/>
          </p:cNvSpPr>
          <p:nvPr>
            <p:ph type="sldNum" sz="quarter" idx="4"/>
          </p:nvPr>
        </p:nvSpPr>
        <p:spPr/>
        <p:txBody>
          <a:bodyPr/>
          <a:lstStyle/>
          <a:p>
            <a:fld id="{28B83BC3-069B-46AF-A4E6-C99928E1A4FA}" type="slidenum">
              <a:rPr lang="en-US" smtClean="0"/>
              <a:pPr/>
              <a:t>655</a:t>
            </a:fld>
            <a:endParaRPr lang="en-US" dirty="0"/>
          </a:p>
        </p:txBody>
      </p:sp>
    </p:spTree>
    <p:custDataLst>
      <p:tags r:id="rId2"/>
    </p:custDataLst>
    <p:extLst>
      <p:ext uri="{BB962C8B-B14F-4D97-AF65-F5344CB8AC3E}">
        <p14:creationId xmlns:p14="http://schemas.microsoft.com/office/powerpoint/2010/main" val="369893206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4" name="Date Placeholder 3">
            <a:extLst>
              <a:ext uri="{FF2B5EF4-FFF2-40B4-BE49-F238E27FC236}">
                <a16:creationId xmlns:a16="http://schemas.microsoft.com/office/drawing/2014/main" id="{443C6F1D-7CBF-4C09-870F-AE3A1D0297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75B2C9-ECBF-4DD9-9CB9-4F5FEB3ABE1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52CB69A-E912-40ED-8B4D-BDD869530178}"/>
              </a:ext>
            </a:extLst>
          </p:cNvPr>
          <p:cNvSpPr>
            <a:spLocks noGrp="1"/>
          </p:cNvSpPr>
          <p:nvPr>
            <p:ph type="sldNum" sz="quarter" idx="4"/>
          </p:nvPr>
        </p:nvSpPr>
        <p:spPr/>
        <p:txBody>
          <a:bodyPr/>
          <a:lstStyle/>
          <a:p>
            <a:fld id="{28B83BC3-069B-46AF-A4E6-C99928E1A4FA}" type="slidenum">
              <a:rPr lang="en-US" smtClean="0"/>
              <a:pPr/>
              <a:t>656</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4"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4" name="Date Placeholder 3">
            <a:extLst>
              <a:ext uri="{FF2B5EF4-FFF2-40B4-BE49-F238E27FC236}">
                <a16:creationId xmlns:a16="http://schemas.microsoft.com/office/drawing/2014/main" id="{56F28D26-9DC5-4B33-9ABE-F51754416C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52CCFC4-8426-44D8-9F07-5376AE9994AC}"/>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C34DE0C9-37DA-4BFC-90F3-7A06A418537A}"/>
              </a:ext>
            </a:extLst>
          </p:cNvPr>
          <p:cNvSpPr>
            <a:spLocks noGrp="1"/>
          </p:cNvSpPr>
          <p:nvPr>
            <p:ph type="sldNum" sz="quarter" idx="4"/>
          </p:nvPr>
        </p:nvSpPr>
        <p:spPr/>
        <p:txBody>
          <a:bodyPr/>
          <a:lstStyle/>
          <a:p>
            <a:fld id="{28B83BC3-069B-46AF-A4E6-C99928E1A4FA}" type="slidenum">
              <a:rPr lang="en-US" smtClean="0"/>
              <a:pPr/>
              <a:t>657</a:t>
            </a:fld>
            <a:endParaRPr lang="en-US" dirty="0"/>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52230"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52231"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D723D04-A622-407F-94B2-C96EF93B03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4F1118-526E-46F1-83DA-9D03B51929F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6F8F6C7-B400-43CF-9C35-5675F2E0E7C2}"/>
              </a:ext>
            </a:extLst>
          </p:cNvPr>
          <p:cNvSpPr>
            <a:spLocks noGrp="1"/>
          </p:cNvSpPr>
          <p:nvPr>
            <p:ph type="sldNum" sz="quarter" idx="4"/>
          </p:nvPr>
        </p:nvSpPr>
        <p:spPr/>
        <p:txBody>
          <a:bodyPr/>
          <a:lstStyle/>
          <a:p>
            <a:fld id="{28B83BC3-069B-46AF-A4E6-C99928E1A4FA}" type="slidenum">
              <a:rPr lang="en-US" smtClean="0"/>
              <a:pPr/>
              <a:t>658</a:t>
            </a:fld>
            <a:endParaRPr lang="en-US" dirty="0"/>
          </a:p>
        </p:txBody>
      </p:sp>
    </p:spTree>
    <p:custDataLst>
      <p:tags r:id="rId2"/>
    </p:custDataLst>
    <p:extLst>
      <p:ext uri="{BB962C8B-B14F-4D97-AF65-F5344CB8AC3E}">
        <p14:creationId xmlns:p14="http://schemas.microsoft.com/office/powerpoint/2010/main" val="340667786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8"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53259"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326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6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E08C6E23-082C-424F-8451-435FF1481ED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B4A1156-A962-47E4-8E8A-84D054670F67}"/>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ACFCD555-9DC8-4FE7-BE11-FC3B9B5E6376}"/>
              </a:ext>
            </a:extLst>
          </p:cNvPr>
          <p:cNvSpPr>
            <a:spLocks noGrp="1"/>
          </p:cNvSpPr>
          <p:nvPr>
            <p:ph type="sldNum" sz="quarter" idx="4"/>
          </p:nvPr>
        </p:nvSpPr>
        <p:spPr/>
        <p:txBody>
          <a:bodyPr/>
          <a:lstStyle/>
          <a:p>
            <a:fld id="{28B83BC3-069B-46AF-A4E6-C99928E1A4FA}" type="slidenum">
              <a:rPr lang="en-US" smtClean="0"/>
              <a:pPr/>
              <a:t>659</a:t>
            </a:fld>
            <a:endParaRPr lang="en-US" dirty="0"/>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4" name="Date Placeholder 3">
            <a:extLst>
              <a:ext uri="{FF2B5EF4-FFF2-40B4-BE49-F238E27FC236}">
                <a16:creationId xmlns:a16="http://schemas.microsoft.com/office/drawing/2014/main" id="{5F9BC6AD-BC00-424A-8631-6BB670F15E9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962AB7B-F54B-439D-B6FA-38E7A630775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6E951C2-DE17-4A59-84D2-CD3CCD0FEDE3}"/>
              </a:ext>
            </a:extLst>
          </p:cNvPr>
          <p:cNvSpPr>
            <a:spLocks noGrp="1"/>
          </p:cNvSpPr>
          <p:nvPr>
            <p:ph type="sldNum" sz="quarter" idx="4"/>
          </p:nvPr>
        </p:nvSpPr>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82"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83"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84"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85"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B15D2222-CAE9-4A48-8506-A75EBB57C8B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804B891-A910-41DF-8CEE-C3239D995E7B}"/>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3CD0CCEE-DCE2-4AE5-A2F8-593990660C9B}"/>
              </a:ext>
            </a:extLst>
          </p:cNvPr>
          <p:cNvSpPr>
            <a:spLocks noGrp="1"/>
          </p:cNvSpPr>
          <p:nvPr>
            <p:ph type="sldNum" sz="quarter" idx="4"/>
          </p:nvPr>
        </p:nvSpPr>
        <p:spPr/>
        <p:txBody>
          <a:bodyPr/>
          <a:lstStyle/>
          <a:p>
            <a:fld id="{28B83BC3-069B-46AF-A4E6-C99928E1A4FA}" type="slidenum">
              <a:rPr lang="en-US" smtClean="0"/>
              <a:pPr/>
              <a:t>660</a:t>
            </a:fld>
            <a:endParaRPr lang="en-US" dirty="0"/>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302"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303"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4" name="Date Placeholder 3">
            <a:extLst>
              <a:ext uri="{FF2B5EF4-FFF2-40B4-BE49-F238E27FC236}">
                <a16:creationId xmlns:a16="http://schemas.microsoft.com/office/drawing/2014/main" id="{83230C9D-1E53-4A1F-86F2-BE25BBA58E7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015FB1F-53B4-4220-A020-BD263B03354C}"/>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BB39FA41-FE08-4B2C-BF2C-0E2B5356FBA7}"/>
              </a:ext>
            </a:extLst>
          </p:cNvPr>
          <p:cNvSpPr>
            <a:spLocks noGrp="1"/>
          </p:cNvSpPr>
          <p:nvPr>
            <p:ph type="sldNum" sz="quarter" idx="4"/>
          </p:nvPr>
        </p:nvSpPr>
        <p:spPr/>
        <p:txBody>
          <a:bodyPr/>
          <a:lstStyle/>
          <a:p>
            <a:fld id="{28B83BC3-069B-46AF-A4E6-C99928E1A4FA}" type="slidenum">
              <a:rPr lang="en-US" smtClean="0"/>
              <a:pPr/>
              <a:t>661</a:t>
            </a:fld>
            <a:endParaRPr lang="en-US" dirty="0"/>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4" name="Date Placeholder 3">
            <a:extLst>
              <a:ext uri="{FF2B5EF4-FFF2-40B4-BE49-F238E27FC236}">
                <a16:creationId xmlns:a16="http://schemas.microsoft.com/office/drawing/2014/main" id="{BE490360-5FDE-4EAB-8981-097A43B5A4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2C32CE-82DC-43F3-830F-D15D3D6ECE1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128177B-D42B-4C26-BA39-1072DFA8A0F7}"/>
              </a:ext>
            </a:extLst>
          </p:cNvPr>
          <p:cNvSpPr>
            <a:spLocks noGrp="1"/>
          </p:cNvSpPr>
          <p:nvPr>
            <p:ph type="sldNum" sz="quarter" idx="4"/>
          </p:nvPr>
        </p:nvSpPr>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37CB6E00-2008-4B86-8337-84C22984D5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4E6B7A-9C1A-42D5-A015-0D2986A1E87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94FF4C6-CDF4-4E6B-B1E0-E2C2E55733B8}"/>
              </a:ext>
            </a:extLst>
          </p:cNvPr>
          <p:cNvSpPr>
            <a:spLocks noGrp="1"/>
          </p:cNvSpPr>
          <p:nvPr>
            <p:ph type="sldNum" sz="quarter" idx="4"/>
          </p:nvPr>
        </p:nvSpPr>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4" name="Date Placeholder 3">
            <a:extLst>
              <a:ext uri="{FF2B5EF4-FFF2-40B4-BE49-F238E27FC236}">
                <a16:creationId xmlns:a16="http://schemas.microsoft.com/office/drawing/2014/main" id="{78932D9D-5D5C-4958-9995-9CCB1F0F03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1E1840-7B2B-453F-9DAD-4FF48DB40FB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F203E16-2E3B-4234-A347-90BF9831DB69}"/>
              </a:ext>
            </a:extLst>
          </p:cNvPr>
          <p:cNvSpPr>
            <a:spLocks noGrp="1"/>
          </p:cNvSpPr>
          <p:nvPr>
            <p:ph type="sldNum" sz="quarter" idx="4"/>
          </p:nvPr>
        </p:nvSpPr>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
        <p:nvSpPr>
          <p:cNvPr id="4" name="Date Placeholder 3">
            <a:extLst>
              <a:ext uri="{FF2B5EF4-FFF2-40B4-BE49-F238E27FC236}">
                <a16:creationId xmlns:a16="http://schemas.microsoft.com/office/drawing/2014/main" id="{BB925C30-9016-4B57-BFAA-F126751D58F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15528E-5C1E-4632-9723-E1768170D7A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FCDEA90-4E0C-49DF-A75E-7FA6DD7D2560}"/>
              </a:ext>
            </a:extLst>
          </p:cNvPr>
          <p:cNvSpPr>
            <a:spLocks noGrp="1"/>
          </p:cNvSpPr>
          <p:nvPr>
            <p:ph type="sldNum" sz="quarter" idx="4"/>
          </p:nvPr>
        </p:nvSpPr>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241743421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
        <p:nvSpPr>
          <p:cNvPr id="6" name="Date Placeholder 5">
            <a:extLst>
              <a:ext uri="{FF2B5EF4-FFF2-40B4-BE49-F238E27FC236}">
                <a16:creationId xmlns:a16="http://schemas.microsoft.com/office/drawing/2014/main" id="{1450309E-B11D-41E0-8ED4-706DDEEC98E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D49B7BD-25D4-4E38-BB40-04D4BFE3A7AE}"/>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354E3E3-68F3-4E7D-8358-D60CE1A7EF10}"/>
              </a:ext>
            </a:extLst>
          </p:cNvPr>
          <p:cNvSpPr>
            <a:spLocks noGrp="1"/>
          </p:cNvSpPr>
          <p:nvPr>
            <p:ph type="sldNum" sz="quarter" idx="4"/>
          </p:nvPr>
        </p:nvSpPr>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369471848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56326"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56327"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8C31267-8BF3-44EE-8403-31B1136421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B69CBD-35E5-45EE-8758-8F029B08C4A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D6E3F4D-D4D3-497A-AF6A-B30F8B2AFEA8}"/>
              </a:ext>
            </a:extLst>
          </p:cNvPr>
          <p:cNvSpPr>
            <a:spLocks noGrp="1"/>
          </p:cNvSpPr>
          <p:nvPr>
            <p:ph type="sldNum" sz="quarter" idx="4"/>
          </p:nvPr>
        </p:nvSpPr>
        <p:spPr/>
        <p:txBody>
          <a:bodyPr/>
          <a:lstStyle/>
          <a:p>
            <a:fld id="{28B83BC3-069B-46AF-A4E6-C99928E1A4FA}" type="slidenum">
              <a:rPr lang="en-US" smtClean="0"/>
              <a:pPr/>
              <a:t>667</a:t>
            </a:fld>
            <a:endParaRPr lang="en-US" dirty="0"/>
          </a:p>
        </p:txBody>
      </p:sp>
    </p:spTree>
    <p:custDataLst>
      <p:tags r:id="rId2"/>
    </p:custDataLst>
    <p:extLst>
      <p:ext uri="{BB962C8B-B14F-4D97-AF65-F5344CB8AC3E}">
        <p14:creationId xmlns:p14="http://schemas.microsoft.com/office/powerpoint/2010/main" val="4993641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746F14B1-4300-40CA-94E3-86A957A1FFD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05A60D5-CA0C-4488-B774-D202B64B661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27618515-B91B-4DFA-B025-B5EEA7418882}"/>
              </a:ext>
            </a:extLst>
          </p:cNvPr>
          <p:cNvSpPr>
            <a:spLocks noGrp="1"/>
          </p:cNvSpPr>
          <p:nvPr>
            <p:ph type="sldNum" sz="quarter" idx="4"/>
          </p:nvPr>
        </p:nvSpPr>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3E745ACB-DDDA-4F9A-9B92-0ABC053F96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2337D2-DD2B-4BD4-8693-5616451B936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D7B90C0-DCAD-4EC8-9F51-EE2E29F05545}"/>
              </a:ext>
            </a:extLst>
          </p:cNvPr>
          <p:cNvSpPr>
            <a:spLocks noGrp="1"/>
          </p:cNvSpPr>
          <p:nvPr>
            <p:ph type="sldNum" sz="quarter" idx="4"/>
          </p:nvPr>
        </p:nvSpPr>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1011801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7" name="Date Placeholder 6">
            <a:extLst>
              <a:ext uri="{FF2B5EF4-FFF2-40B4-BE49-F238E27FC236}">
                <a16:creationId xmlns:a16="http://schemas.microsoft.com/office/drawing/2014/main" id="{61AC78F9-2FD9-4607-A3C9-9B13BECC037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5655344-1071-49A4-8841-C0717CC6D0D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F5BD4AF-F22D-4095-936A-634663C6B7CB}"/>
              </a:ext>
            </a:extLst>
          </p:cNvPr>
          <p:cNvSpPr>
            <a:spLocks noGrp="1"/>
          </p:cNvSpPr>
          <p:nvPr>
            <p:ph type="sldNum" sz="quarter" idx="4"/>
          </p:nvPr>
        </p:nvSpPr>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7DCF7384-FAB4-40F3-9263-350F3B223B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5D5998-73BA-475C-91CA-A540C79796B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FE0DC60-CCF7-4A95-B219-E51BD07CA35B}"/>
              </a:ext>
            </a:extLst>
          </p:cNvPr>
          <p:cNvSpPr>
            <a:spLocks noGrp="1"/>
          </p:cNvSpPr>
          <p:nvPr>
            <p:ph type="sldNum" sz="quarter" idx="4"/>
          </p:nvPr>
        </p:nvSpPr>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D86C8CEB-FDD9-402D-96D5-B2B06EE8A39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49ACF6C-595E-4E2B-B844-4AAB02F1AFD2}"/>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056FDF1C-005F-4AC0-8C1E-745A45EB76EA}"/>
              </a:ext>
            </a:extLst>
          </p:cNvPr>
          <p:cNvSpPr>
            <a:spLocks noGrp="1"/>
          </p:cNvSpPr>
          <p:nvPr>
            <p:ph type="sldNum" sz="quarter" idx="4"/>
          </p:nvPr>
        </p:nvSpPr>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
        <p:nvSpPr>
          <p:cNvPr id="3" name="Date Placeholder 2">
            <a:extLst>
              <a:ext uri="{FF2B5EF4-FFF2-40B4-BE49-F238E27FC236}">
                <a16:creationId xmlns:a16="http://schemas.microsoft.com/office/drawing/2014/main" id="{1B45A1CC-0D2D-40FB-A58E-B9B734585A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49D62D-DBAE-4CC9-8749-FF0587FAB26D}"/>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63F19B8D-5CDF-4452-876C-A261BFA4157D}"/>
              </a:ext>
            </a:extLst>
          </p:cNvPr>
          <p:cNvSpPr>
            <a:spLocks noGrp="1"/>
          </p:cNvSpPr>
          <p:nvPr>
            <p:ph type="sldNum" sz="quarter" idx="4"/>
          </p:nvPr>
        </p:nvSpPr>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
        <p:nvSpPr>
          <p:cNvPr id="4" name="Date Placeholder 3">
            <a:extLst>
              <a:ext uri="{FF2B5EF4-FFF2-40B4-BE49-F238E27FC236}">
                <a16:creationId xmlns:a16="http://schemas.microsoft.com/office/drawing/2014/main" id="{2A202D80-DF77-4E26-9D29-E46F84361BB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236DA11-303D-449F-A48A-3D7CEABF953E}"/>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AECD4F78-46AC-45BC-B132-D2688CB09BEC}"/>
              </a:ext>
            </a:extLst>
          </p:cNvPr>
          <p:cNvSpPr>
            <a:spLocks noGrp="1"/>
          </p:cNvSpPr>
          <p:nvPr>
            <p:ph type="sldNum" sz="quarter" idx="4"/>
          </p:nvPr>
        </p:nvSpPr>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1499629863"/>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4" name="Date Placeholder 3">
            <a:extLst>
              <a:ext uri="{FF2B5EF4-FFF2-40B4-BE49-F238E27FC236}">
                <a16:creationId xmlns:a16="http://schemas.microsoft.com/office/drawing/2014/main" id="{96404DAA-765D-4301-B09D-9FAB11D38F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8108AC-597D-458A-915A-18224B09DDE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08EB87E-8BD6-40D0-BD7C-14BD00BF5E0D}"/>
              </a:ext>
            </a:extLst>
          </p:cNvPr>
          <p:cNvSpPr>
            <a:spLocks noGrp="1"/>
          </p:cNvSpPr>
          <p:nvPr>
            <p:ph type="sldNum" sz="quarter" idx="4"/>
          </p:nvPr>
        </p:nvSpPr>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4" name="Date Placeholder 3">
            <a:extLst>
              <a:ext uri="{FF2B5EF4-FFF2-40B4-BE49-F238E27FC236}">
                <a16:creationId xmlns:a16="http://schemas.microsoft.com/office/drawing/2014/main" id="{010C1533-73BE-4ADF-AE59-1FB7E9BF76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D016FA-72BB-4173-9554-D1A31A30074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110D9B0-3361-48CF-AC6E-3913A0548F7D}"/>
              </a:ext>
            </a:extLst>
          </p:cNvPr>
          <p:cNvSpPr>
            <a:spLocks noGrp="1"/>
          </p:cNvSpPr>
          <p:nvPr>
            <p:ph type="sldNum" sz="quarter" idx="4"/>
          </p:nvPr>
        </p:nvSpPr>
        <p:spPr/>
        <p:txBody>
          <a:bodyPr/>
          <a:lstStyle/>
          <a:p>
            <a:fld id="{28B83BC3-069B-46AF-A4E6-C99928E1A4FA}" type="slidenum">
              <a:rPr lang="en-US" smtClean="0"/>
              <a:pPr/>
              <a:t>675</a:t>
            </a:fld>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784FFF2-2734-4C02-8DD7-4E5E887DE7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560072-1F2A-46EF-872C-C2807758C0E6}"/>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86A3D4A9-1E15-4B83-A13A-40670F3D2A94}"/>
              </a:ext>
            </a:extLst>
          </p:cNvPr>
          <p:cNvSpPr>
            <a:spLocks noGrp="1"/>
          </p:cNvSpPr>
          <p:nvPr>
            <p:ph type="sldNum" sz="quarter" idx="4"/>
          </p:nvPr>
        </p:nvSpPr>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4" name="Date Placeholder 3">
            <a:extLst>
              <a:ext uri="{FF2B5EF4-FFF2-40B4-BE49-F238E27FC236}">
                <a16:creationId xmlns:a16="http://schemas.microsoft.com/office/drawing/2014/main" id="{F43E43D6-AD60-42CA-B1CC-5887D10233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6895E4-896C-4C81-8476-DC3EE798C28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E46110B-A63F-4E38-A47B-B0FE7738EB6B}"/>
              </a:ext>
            </a:extLst>
          </p:cNvPr>
          <p:cNvSpPr>
            <a:spLocks noGrp="1"/>
          </p:cNvSpPr>
          <p:nvPr>
            <p:ph type="sldNum" sz="quarter" idx="4"/>
          </p:nvPr>
        </p:nvSpPr>
        <p:spPr/>
        <p:txBody>
          <a:bodyPr/>
          <a:lstStyle/>
          <a:p>
            <a:fld id="{28B83BC3-069B-46AF-A4E6-C99928E1A4FA}" type="slidenum">
              <a:rPr lang="en-US" smtClean="0"/>
              <a:pPr/>
              <a:t>677</a:t>
            </a:fld>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
        <p:nvSpPr>
          <p:cNvPr id="3" name="Date Placeholder 2">
            <a:extLst>
              <a:ext uri="{FF2B5EF4-FFF2-40B4-BE49-F238E27FC236}">
                <a16:creationId xmlns:a16="http://schemas.microsoft.com/office/drawing/2014/main" id="{47D0D103-F663-47AC-9D91-FD55FD15D9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D16B24-8388-4921-B617-10C124184F3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8D31D7A-CFCE-4873-A2BD-3C9E523A305D}"/>
              </a:ext>
            </a:extLst>
          </p:cNvPr>
          <p:cNvSpPr>
            <a:spLocks noGrp="1"/>
          </p:cNvSpPr>
          <p:nvPr>
            <p:ph type="sldNum" sz="quarter" idx="4"/>
          </p:nvPr>
        </p:nvSpPr>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3915828043"/>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
        <p:nvSpPr>
          <p:cNvPr id="5" name="Date Placeholder 4">
            <a:extLst>
              <a:ext uri="{FF2B5EF4-FFF2-40B4-BE49-F238E27FC236}">
                <a16:creationId xmlns:a16="http://schemas.microsoft.com/office/drawing/2014/main" id="{52F138E9-AC45-49C1-B110-1D7A388B388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CA2F2F7-9B4F-4567-A37A-3CB6F9FCBB7E}"/>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77B31E1-01DD-4E0B-932D-121F735B8884}"/>
              </a:ext>
            </a:extLst>
          </p:cNvPr>
          <p:cNvSpPr>
            <a:spLocks noGrp="1"/>
          </p:cNvSpPr>
          <p:nvPr>
            <p:ph type="sldNum" sz="quarter" idx="4"/>
          </p:nvPr>
        </p:nvSpPr>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1295287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4A551319-25F7-4F1B-BD54-9792E5452D4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68EA2DE-20D1-46BC-BFCD-B30BBD84B05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AB4B487-D3A3-4EBE-AB63-1808D5E38CC4}"/>
              </a:ext>
            </a:extLst>
          </p:cNvPr>
          <p:cNvSpPr>
            <a:spLocks noGrp="1"/>
          </p:cNvSpPr>
          <p:nvPr>
            <p:ph type="sldNum" sz="quarter" idx="4"/>
          </p:nvPr>
        </p:nvSpPr>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4" name="Date Placeholder 3">
            <a:extLst>
              <a:ext uri="{FF2B5EF4-FFF2-40B4-BE49-F238E27FC236}">
                <a16:creationId xmlns:a16="http://schemas.microsoft.com/office/drawing/2014/main" id="{03D79561-AA9A-4BE3-A655-98210B599B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EC484E-2071-4F7A-B279-1014DA0B2C0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8B913E3-8A3A-4340-BE1C-97E26E96FCE4}"/>
              </a:ext>
            </a:extLst>
          </p:cNvPr>
          <p:cNvSpPr>
            <a:spLocks noGrp="1"/>
          </p:cNvSpPr>
          <p:nvPr>
            <p:ph type="sldNum" sz="quarter" idx="4"/>
          </p:nvPr>
        </p:nvSpPr>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
        <p:nvSpPr>
          <p:cNvPr id="4" name="Date Placeholder 3">
            <a:extLst>
              <a:ext uri="{FF2B5EF4-FFF2-40B4-BE49-F238E27FC236}">
                <a16:creationId xmlns:a16="http://schemas.microsoft.com/office/drawing/2014/main" id="{F4B05B15-0E36-4097-916A-FEDDA01548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B4CB9D-E9B8-4991-B917-4F261CCBC92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2E38F09-AEE8-4C74-8CDC-F01B18D7B7F1}"/>
              </a:ext>
            </a:extLst>
          </p:cNvPr>
          <p:cNvSpPr>
            <a:spLocks noGrp="1"/>
          </p:cNvSpPr>
          <p:nvPr>
            <p:ph type="sldNum" sz="quarter" idx="4"/>
          </p:nvPr>
        </p:nvSpPr>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427834043"/>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6BCB6D12-7EAD-4E1E-BF77-8A93A8882D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7EBC5FF-8E06-49F6-8642-C9C69D15F2F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AF149A1-3DD2-489B-BB6D-4A8D227FB0B4}"/>
              </a:ext>
            </a:extLst>
          </p:cNvPr>
          <p:cNvSpPr>
            <a:spLocks noGrp="1"/>
          </p:cNvSpPr>
          <p:nvPr>
            <p:ph type="sldNum" sz="quarter" idx="4"/>
          </p:nvPr>
        </p:nvSpPr>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13043086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3" name="Date Placeholder 2">
            <a:extLst>
              <a:ext uri="{FF2B5EF4-FFF2-40B4-BE49-F238E27FC236}">
                <a16:creationId xmlns:a16="http://schemas.microsoft.com/office/drawing/2014/main" id="{4CA54A4F-761E-4C47-8117-C5D36E27E1D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1F3C450-CD27-40B2-9554-3832C652BC04}"/>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8C0FA91-145B-4C36-86B2-94EE567CCD5F}"/>
              </a:ext>
            </a:extLst>
          </p:cNvPr>
          <p:cNvSpPr>
            <a:spLocks noGrp="1"/>
          </p:cNvSpPr>
          <p:nvPr>
            <p:ph type="sldNum" sz="quarter" idx="4"/>
          </p:nvPr>
        </p:nvSpPr>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57352"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57353"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57354"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9B68EC3A-6D25-451E-AD38-68100FA7DB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C33B41-BE9B-46DC-8EE2-D6E54E9FC00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A8C7FCD-84A4-4F71-86F8-3E1AE37CC25C}"/>
              </a:ext>
            </a:extLst>
          </p:cNvPr>
          <p:cNvSpPr>
            <a:spLocks noGrp="1"/>
          </p:cNvSpPr>
          <p:nvPr>
            <p:ph type="sldNum" sz="quarter" idx="4"/>
          </p:nvPr>
        </p:nvSpPr>
        <p:spPr/>
        <p:txBody>
          <a:bodyPr/>
          <a:lstStyle/>
          <a:p>
            <a:fld id="{28B83BC3-069B-46AF-A4E6-C99928E1A4FA}" type="slidenum">
              <a:rPr lang="en-US" smtClean="0"/>
              <a:pPr/>
              <a:t>684</a:t>
            </a:fld>
            <a:endParaRPr lang="en-US" dirty="0"/>
          </a:p>
        </p:txBody>
      </p:sp>
    </p:spTree>
    <p:custDataLst>
      <p:tags r:id="rId2"/>
    </p:custDataLst>
    <p:extLst>
      <p:ext uri="{BB962C8B-B14F-4D97-AF65-F5344CB8AC3E}">
        <p14:creationId xmlns:p14="http://schemas.microsoft.com/office/powerpoint/2010/main" val="2884328448"/>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4" name="Date Placeholder 3">
            <a:extLst>
              <a:ext uri="{FF2B5EF4-FFF2-40B4-BE49-F238E27FC236}">
                <a16:creationId xmlns:a16="http://schemas.microsoft.com/office/drawing/2014/main" id="{E7FE3585-6DBA-4495-A1D1-D4989C9701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12F88B-C3A1-486E-AC31-3E8AE82905E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E16287A-4B48-47C3-83CF-01AEB81C6BFF}"/>
              </a:ext>
            </a:extLst>
          </p:cNvPr>
          <p:cNvSpPr>
            <a:spLocks noGrp="1"/>
          </p:cNvSpPr>
          <p:nvPr>
            <p:ph type="sldNum" sz="quarter" idx="4"/>
          </p:nvPr>
        </p:nvSpPr>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8"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9"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58380"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58381"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2AD9097D-2700-4BA3-BCEF-30AB608BC1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7CC795-A8DB-45AA-AC15-06E4BF45642D}"/>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A6D8CBC3-A2EB-4A8E-9C6F-FD06744022DB}"/>
              </a:ext>
            </a:extLst>
          </p:cNvPr>
          <p:cNvSpPr>
            <a:spLocks noGrp="1"/>
          </p:cNvSpPr>
          <p:nvPr>
            <p:ph type="sldNum" sz="quarter" idx="4"/>
          </p:nvPr>
        </p:nvSpPr>
        <p:spPr/>
        <p:txBody>
          <a:bodyPr/>
          <a:lstStyle/>
          <a:p>
            <a:fld id="{28B83BC3-069B-46AF-A4E6-C99928E1A4FA}" type="slidenum">
              <a:rPr lang="en-US" smtClean="0"/>
              <a:pPr/>
              <a:t>686</a:t>
            </a:fld>
            <a:endParaRPr lang="en-US" dirty="0"/>
          </a:p>
        </p:txBody>
      </p:sp>
    </p:spTree>
    <p:custDataLst>
      <p:tags r:id="rId2"/>
    </p:custDataLst>
    <p:extLst>
      <p:ext uri="{BB962C8B-B14F-4D97-AF65-F5344CB8AC3E}">
        <p14:creationId xmlns:p14="http://schemas.microsoft.com/office/powerpoint/2010/main" val="250958443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59406"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59407"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59408"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59409"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59410"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59411"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0057C4E-4E58-4017-B83E-F6C250CF65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B93EAA5-7302-42A2-BD17-854CD47839F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2FAA1ED-2492-4DDE-B47D-6BDB209699B6}"/>
              </a:ext>
            </a:extLst>
          </p:cNvPr>
          <p:cNvSpPr>
            <a:spLocks noGrp="1"/>
          </p:cNvSpPr>
          <p:nvPr>
            <p:ph type="sldNum" sz="quarter" idx="4"/>
          </p:nvPr>
        </p:nvSpPr>
        <p:spPr/>
        <p:txBody>
          <a:bodyPr/>
          <a:lstStyle/>
          <a:p>
            <a:fld id="{28B83BC3-069B-46AF-A4E6-C99928E1A4FA}" type="slidenum">
              <a:rPr lang="en-US" smtClean="0"/>
              <a:pPr/>
              <a:t>687</a:t>
            </a:fld>
            <a:endParaRPr lang="en-US" dirty="0"/>
          </a:p>
        </p:txBody>
      </p:sp>
    </p:spTree>
    <p:custDataLst>
      <p:tags r:id="rId2"/>
    </p:custDataLst>
    <p:extLst>
      <p:ext uri="{BB962C8B-B14F-4D97-AF65-F5344CB8AC3E}">
        <p14:creationId xmlns:p14="http://schemas.microsoft.com/office/powerpoint/2010/main" val="2895374508"/>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Date Placeholder 3">
            <a:extLst>
              <a:ext uri="{FF2B5EF4-FFF2-40B4-BE49-F238E27FC236}">
                <a16:creationId xmlns:a16="http://schemas.microsoft.com/office/drawing/2014/main" id="{5E191041-3ECC-4575-827D-E825E3D40C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BE21E6-67A4-44D8-8D70-3C14C4C73B6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5F29051-C330-4369-B541-98459FBCB8B1}"/>
              </a:ext>
            </a:extLst>
          </p:cNvPr>
          <p:cNvSpPr>
            <a:spLocks noGrp="1"/>
          </p:cNvSpPr>
          <p:nvPr>
            <p:ph type="sldNum" sz="quarter" idx="4"/>
          </p:nvPr>
        </p:nvSpPr>
        <p:spPr/>
        <p:txBody>
          <a:bodyPr/>
          <a:lstStyle/>
          <a:p>
            <a:fld id="{28B83BC3-069B-46AF-A4E6-C99928E1A4FA}" type="slidenum">
              <a:rPr lang="en-US" smtClean="0"/>
              <a:pPr/>
              <a:t>688</a:t>
            </a:fld>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CEF05A0B-C22B-448B-B3BC-24FEEFCF01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C67A0C-84C3-405D-88E5-4B3DB5E4DCF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C457FAD-468B-4F2C-BFCF-AA012621464F}"/>
              </a:ext>
            </a:extLst>
          </p:cNvPr>
          <p:cNvSpPr>
            <a:spLocks noGrp="1"/>
          </p:cNvSpPr>
          <p:nvPr>
            <p:ph type="sldNum" sz="quarter" idx="4"/>
          </p:nvPr>
        </p:nvSpPr>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7" name="Date Placeholder 6">
            <a:extLst>
              <a:ext uri="{FF2B5EF4-FFF2-40B4-BE49-F238E27FC236}">
                <a16:creationId xmlns:a16="http://schemas.microsoft.com/office/drawing/2014/main" id="{0CAD8730-D54A-4C6E-B0D4-C19B092B847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23F8A7A-485A-4CB5-8A3D-66CF8DF3627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DE1DC11-D722-4282-B929-9DC35BD59E94}"/>
              </a:ext>
            </a:extLst>
          </p:cNvPr>
          <p:cNvSpPr>
            <a:spLocks noGrp="1"/>
          </p:cNvSpPr>
          <p:nvPr>
            <p:ph type="sldNum" sz="quarter" idx="4"/>
          </p:nvPr>
        </p:nvSpPr>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
        <p:nvSpPr>
          <p:cNvPr id="3" name="Date Placeholder 2">
            <a:extLst>
              <a:ext uri="{FF2B5EF4-FFF2-40B4-BE49-F238E27FC236}">
                <a16:creationId xmlns:a16="http://schemas.microsoft.com/office/drawing/2014/main" id="{61FD2B64-33DF-424A-9835-91F4D334202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C5A41ED-345F-4305-B1F4-6BA6B327ABA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599C01D-9C02-423D-966B-19A1CE47C2CA}"/>
              </a:ext>
            </a:extLst>
          </p:cNvPr>
          <p:cNvSpPr>
            <a:spLocks noGrp="1"/>
          </p:cNvSpPr>
          <p:nvPr>
            <p:ph type="sldNum" sz="quarter" idx="4"/>
          </p:nvPr>
        </p:nvSpPr>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3427013384"/>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
        <p:nvSpPr>
          <p:cNvPr id="4" name="Date Placeholder 3">
            <a:extLst>
              <a:ext uri="{FF2B5EF4-FFF2-40B4-BE49-F238E27FC236}">
                <a16:creationId xmlns:a16="http://schemas.microsoft.com/office/drawing/2014/main" id="{12E56251-4B35-45D2-8F1D-DA4E85BD7A0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C9BF970-5F93-49C3-90CE-CF179FA83288}"/>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E6E8EF0B-1879-43A3-95A7-D57D8D6044CF}"/>
              </a:ext>
            </a:extLst>
          </p:cNvPr>
          <p:cNvSpPr>
            <a:spLocks noGrp="1"/>
          </p:cNvSpPr>
          <p:nvPr>
            <p:ph type="sldNum" sz="quarter" idx="4"/>
          </p:nvPr>
        </p:nvSpPr>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1128317599"/>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4" name="Date Placeholder 3">
            <a:extLst>
              <a:ext uri="{FF2B5EF4-FFF2-40B4-BE49-F238E27FC236}">
                <a16:creationId xmlns:a16="http://schemas.microsoft.com/office/drawing/2014/main" id="{73E699FD-8811-4AE3-9DCC-5C510D4DEC2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DE4C77-5BFE-42DE-BFC0-2DF775A07F2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BC799A7-0369-40C2-B0DD-039EBE866979}"/>
              </a:ext>
            </a:extLst>
          </p:cNvPr>
          <p:cNvSpPr>
            <a:spLocks noGrp="1"/>
          </p:cNvSpPr>
          <p:nvPr>
            <p:ph type="sldNum" sz="quarter" idx="4"/>
          </p:nvPr>
        </p:nvSpPr>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992C9AA-B636-4114-B720-46C98F457FD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D5FFE98-BD89-482E-BD03-780E1575C38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70B63058-651F-4B4E-8857-C6295805D02B}"/>
              </a:ext>
            </a:extLst>
          </p:cNvPr>
          <p:cNvSpPr>
            <a:spLocks noGrp="1"/>
          </p:cNvSpPr>
          <p:nvPr>
            <p:ph type="sldNum" sz="quarter" idx="4"/>
          </p:nvPr>
        </p:nvSpPr>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
        <p:nvSpPr>
          <p:cNvPr id="5" name="Date Placeholder 4">
            <a:extLst>
              <a:ext uri="{FF2B5EF4-FFF2-40B4-BE49-F238E27FC236}">
                <a16:creationId xmlns:a16="http://schemas.microsoft.com/office/drawing/2014/main" id="{A18A3CAC-A317-41A1-8F73-816D5BB2202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CC6EA5B-E5D3-49F1-8546-CC51C5DE7AF7}"/>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ABE3417A-AA4F-4298-A3CF-CDC5DDA7CFF6}"/>
              </a:ext>
            </a:extLst>
          </p:cNvPr>
          <p:cNvSpPr>
            <a:spLocks noGrp="1"/>
          </p:cNvSpPr>
          <p:nvPr>
            <p:ph type="sldNum" sz="quarter" idx="4"/>
          </p:nvPr>
        </p:nvSpPr>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270873520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3" name="Date Placeholder 2">
            <a:extLst>
              <a:ext uri="{FF2B5EF4-FFF2-40B4-BE49-F238E27FC236}">
                <a16:creationId xmlns:a16="http://schemas.microsoft.com/office/drawing/2014/main" id="{14FF8E56-2214-4922-B58F-C7837F7C961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F1D877-0E94-4961-AAD1-3D30D172D4F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E610D1E-B26F-47B1-AA1B-CA6B8FCB08CD}"/>
              </a:ext>
            </a:extLst>
          </p:cNvPr>
          <p:cNvSpPr>
            <a:spLocks noGrp="1"/>
          </p:cNvSpPr>
          <p:nvPr>
            <p:ph type="sldNum" sz="quarter" idx="4"/>
          </p:nvPr>
        </p:nvSpPr>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60420"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D3ACC016-B745-4A39-A131-707E08AFC08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CC00929-49CC-4DF3-A0B7-92507BC4AA7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AFB944A-EDE3-4067-A474-918DEFE0F6B9}"/>
              </a:ext>
            </a:extLst>
          </p:cNvPr>
          <p:cNvSpPr>
            <a:spLocks noGrp="1"/>
          </p:cNvSpPr>
          <p:nvPr>
            <p:ph type="sldNum" sz="quarter" idx="4"/>
          </p:nvPr>
        </p:nvSpPr>
        <p:spPr/>
        <p:txBody>
          <a:bodyPr/>
          <a:lstStyle/>
          <a:p>
            <a:fld id="{28B83BC3-069B-46AF-A4E6-C99928E1A4FA}" type="slidenum">
              <a:rPr lang="en-US" smtClean="0"/>
              <a:pPr/>
              <a:t>696</a:t>
            </a:fld>
            <a:endParaRPr lang="en-US" dirty="0"/>
          </a:p>
        </p:txBody>
      </p:sp>
    </p:spTree>
    <p:custDataLst>
      <p:tags r:id="rId2"/>
    </p:custDataLst>
    <p:extLst>
      <p:ext uri="{BB962C8B-B14F-4D97-AF65-F5344CB8AC3E}">
        <p14:creationId xmlns:p14="http://schemas.microsoft.com/office/powerpoint/2010/main" val="2607992137"/>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4" name="Date Placeholder 3">
            <a:extLst>
              <a:ext uri="{FF2B5EF4-FFF2-40B4-BE49-F238E27FC236}">
                <a16:creationId xmlns:a16="http://schemas.microsoft.com/office/drawing/2014/main" id="{3A01091B-D237-4165-85D1-5B73EF033F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3A0F66D-B068-4E04-9E60-F77C7EEE779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E04E5D9-8909-41E5-9F0B-3DF42318065C}"/>
              </a:ext>
            </a:extLst>
          </p:cNvPr>
          <p:cNvSpPr>
            <a:spLocks noGrp="1"/>
          </p:cNvSpPr>
          <p:nvPr>
            <p:ph type="sldNum" sz="quarter" idx="4"/>
          </p:nvPr>
        </p:nvSpPr>
        <p:spPr/>
        <p:txBody>
          <a:bodyPr/>
          <a:lstStyle/>
          <a:p>
            <a:fld id="{28B83BC3-069B-46AF-A4E6-C99928E1A4FA}" type="slidenum">
              <a:rPr lang="en-US" smtClean="0"/>
              <a:pPr/>
              <a:t>697</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4" name="Date Placeholder 3">
            <a:extLst>
              <a:ext uri="{FF2B5EF4-FFF2-40B4-BE49-F238E27FC236}">
                <a16:creationId xmlns:a16="http://schemas.microsoft.com/office/drawing/2014/main" id="{0DB1523D-F8C8-457A-8103-12B32EF195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C02AEE-1AEF-4FCE-87D4-7709F307169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1E26AC5-CBDD-46E6-B6CD-445E63010E65}"/>
              </a:ext>
            </a:extLst>
          </p:cNvPr>
          <p:cNvSpPr>
            <a:spLocks noGrp="1"/>
          </p:cNvSpPr>
          <p:nvPr>
            <p:ph type="sldNum" sz="quarter" idx="4"/>
          </p:nvPr>
        </p:nvSpPr>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4" name="Date Placeholder 3">
            <a:extLst>
              <a:ext uri="{FF2B5EF4-FFF2-40B4-BE49-F238E27FC236}">
                <a16:creationId xmlns:a16="http://schemas.microsoft.com/office/drawing/2014/main" id="{284E93BC-CA89-4390-92B3-9BDA7CCFFE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E14D6F-8479-4104-A063-5A320CCDB09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1A5CC45-8BE5-46BD-B9A5-176F77D2576C}"/>
              </a:ext>
            </a:extLst>
          </p:cNvPr>
          <p:cNvSpPr>
            <a:spLocks noGrp="1"/>
          </p:cNvSpPr>
          <p:nvPr>
            <p:ph type="sldNum" sz="quarter" idx="4"/>
          </p:nvPr>
        </p:nvSpPr>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3" name="Date Placeholder 2">
            <a:extLst>
              <a:ext uri="{FF2B5EF4-FFF2-40B4-BE49-F238E27FC236}">
                <a16:creationId xmlns:a16="http://schemas.microsoft.com/office/drawing/2014/main" id="{D6C4632D-943D-4E19-BE62-A72A574F68F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0FCFD49-7D2F-4B5B-B20B-0830B6DE68F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4DA776F-2769-452A-B639-316CCC785411}"/>
              </a:ext>
            </a:extLst>
          </p:cNvPr>
          <p:cNvSpPr>
            <a:spLocks noGrp="1"/>
          </p:cNvSpPr>
          <p:nvPr>
            <p:ph type="sldNum" sz="quarter" idx="4"/>
          </p:nvPr>
        </p:nvSpPr>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14D6F3F9-C2A3-40AF-BB37-AB5993D27F7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E4F6649-F495-46CA-864A-F9FE9678A11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B5FD817-59FF-4CEA-A8C4-F20C51D75B70}"/>
              </a:ext>
            </a:extLst>
          </p:cNvPr>
          <p:cNvSpPr>
            <a:spLocks noGrp="1"/>
          </p:cNvSpPr>
          <p:nvPr>
            <p:ph type="sldNum" sz="quarter" idx="4"/>
          </p:nvPr>
        </p:nvSpPr>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54"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55"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61456"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61457"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61458"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61459"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Date Placeholder 2">
            <a:extLst>
              <a:ext uri="{FF2B5EF4-FFF2-40B4-BE49-F238E27FC236}">
                <a16:creationId xmlns:a16="http://schemas.microsoft.com/office/drawing/2014/main" id="{451C1EDF-FA21-403F-836E-74AD05CE823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666DD-B7C9-4995-BD51-45E4612351B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C934D10-F80C-4610-9BE3-C58C15A380B3}"/>
              </a:ext>
            </a:extLst>
          </p:cNvPr>
          <p:cNvSpPr>
            <a:spLocks noGrp="1"/>
          </p:cNvSpPr>
          <p:nvPr>
            <p:ph type="sldNum" sz="quarter" idx="4"/>
          </p:nvPr>
        </p:nvSpPr>
        <p:spPr/>
        <p:txBody>
          <a:bodyPr/>
          <a:lstStyle/>
          <a:p>
            <a:fld id="{28B83BC3-069B-46AF-A4E6-C99928E1A4FA}" type="slidenum">
              <a:rPr lang="en-US" smtClean="0"/>
              <a:pPr/>
              <a:t>700</a:t>
            </a:fld>
            <a:endParaRPr lang="en-US" dirty="0"/>
          </a:p>
        </p:txBody>
      </p:sp>
    </p:spTree>
    <p:custDataLst>
      <p:tags r:id="rId2"/>
    </p:custDataLst>
    <p:extLst>
      <p:ext uri="{BB962C8B-B14F-4D97-AF65-F5344CB8AC3E}">
        <p14:creationId xmlns:p14="http://schemas.microsoft.com/office/powerpoint/2010/main" val="276336106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72"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73"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74"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4" name="Date Placeholder 3">
            <a:extLst>
              <a:ext uri="{FF2B5EF4-FFF2-40B4-BE49-F238E27FC236}">
                <a16:creationId xmlns:a16="http://schemas.microsoft.com/office/drawing/2014/main" id="{ECDD2DEA-4C99-42A2-8284-4E7219C29A26}"/>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D40D8B6E-1A2D-44CE-8C25-D53B9834D0F6}"/>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298B8839-9736-4632-90EB-ECCAF33A49E0}"/>
              </a:ext>
            </a:extLst>
          </p:cNvPr>
          <p:cNvSpPr>
            <a:spLocks noGrp="1"/>
          </p:cNvSpPr>
          <p:nvPr>
            <p:ph type="sldNum" sz="quarter" idx="4"/>
          </p:nvPr>
        </p:nvSpPr>
        <p:spPr/>
        <p:txBody>
          <a:bodyPr/>
          <a:lstStyle/>
          <a:p>
            <a:fld id="{28B83BC3-069B-46AF-A4E6-C99928E1A4FA}" type="slidenum">
              <a:rPr lang="en-US" smtClean="0"/>
              <a:pPr/>
              <a:t>701</a:t>
            </a:fld>
            <a:endParaRPr lang="en-US" dirty="0"/>
          </a:p>
        </p:txBody>
      </p:sp>
    </p:spTree>
    <p:custDataLst>
      <p:tags r:id="rId2"/>
    </p:custDataLst>
    <p:extLst>
      <p:ext uri="{BB962C8B-B14F-4D97-AF65-F5344CB8AC3E}">
        <p14:creationId xmlns:p14="http://schemas.microsoft.com/office/powerpoint/2010/main" val="2180742863"/>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4" name="Date Placeholder 3">
            <a:extLst>
              <a:ext uri="{FF2B5EF4-FFF2-40B4-BE49-F238E27FC236}">
                <a16:creationId xmlns:a16="http://schemas.microsoft.com/office/drawing/2014/main" id="{F3962ABA-CFCF-4E0C-8807-7EC57AC3F07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4EA89A5-3F7B-49A4-B385-533987A364C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926D3D7-65B0-41FB-AC1B-50ECD6571D3E}"/>
              </a:ext>
            </a:extLst>
          </p:cNvPr>
          <p:cNvSpPr>
            <a:spLocks noGrp="1"/>
          </p:cNvSpPr>
          <p:nvPr>
            <p:ph type="sldNum" sz="quarter" idx="4"/>
          </p:nvPr>
        </p:nvSpPr>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63492"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E3F17DA-2940-4106-B1A1-8B15369AAF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82682C-A3E1-465C-8ACE-3200D755653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6751F15-3666-4335-BF23-DD28C2E19710}"/>
              </a:ext>
            </a:extLst>
          </p:cNvPr>
          <p:cNvSpPr>
            <a:spLocks noGrp="1"/>
          </p:cNvSpPr>
          <p:nvPr>
            <p:ph type="sldNum" sz="quarter" idx="4"/>
          </p:nvPr>
        </p:nvSpPr>
        <p:spPr/>
        <p:txBody>
          <a:bodyPr/>
          <a:lstStyle/>
          <a:p>
            <a:fld id="{28B83BC3-069B-46AF-A4E6-C99928E1A4FA}" type="slidenum">
              <a:rPr lang="en-US" smtClean="0"/>
              <a:pPr/>
              <a:t>703</a:t>
            </a:fld>
            <a:endParaRPr lang="en-US" dirty="0"/>
          </a:p>
        </p:txBody>
      </p:sp>
    </p:spTree>
    <p:custDataLst>
      <p:tags r:id="rId2"/>
    </p:custDataLst>
    <p:extLst>
      <p:ext uri="{BB962C8B-B14F-4D97-AF65-F5344CB8AC3E}">
        <p14:creationId xmlns:p14="http://schemas.microsoft.com/office/powerpoint/2010/main" val="2736710478"/>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64516"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B1198CD-5D84-441D-82BE-62DE2A777A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33FC81-BD39-4C66-A904-379BC2BE009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9B70880-6E7F-49C3-8F49-1FA8B4E3F1D6}"/>
              </a:ext>
            </a:extLst>
          </p:cNvPr>
          <p:cNvSpPr>
            <a:spLocks noGrp="1"/>
          </p:cNvSpPr>
          <p:nvPr>
            <p:ph type="sldNum" sz="quarter" idx="4"/>
          </p:nvPr>
        </p:nvSpPr>
        <p:spPr/>
        <p:txBody>
          <a:bodyPr/>
          <a:lstStyle/>
          <a:p>
            <a:fld id="{28B83BC3-069B-46AF-A4E6-C99928E1A4FA}" type="slidenum">
              <a:rPr lang="en-US" smtClean="0"/>
              <a:pPr/>
              <a:t>704</a:t>
            </a:fld>
            <a:endParaRPr lang="en-US" dirty="0"/>
          </a:p>
        </p:txBody>
      </p:sp>
    </p:spTree>
    <p:custDataLst>
      <p:tags r:id="rId2"/>
    </p:custDataLst>
    <p:extLst>
      <p:ext uri="{BB962C8B-B14F-4D97-AF65-F5344CB8AC3E}">
        <p14:creationId xmlns:p14="http://schemas.microsoft.com/office/powerpoint/2010/main" val="1739748032"/>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4" name="Date Placeholder 3">
            <a:extLst>
              <a:ext uri="{FF2B5EF4-FFF2-40B4-BE49-F238E27FC236}">
                <a16:creationId xmlns:a16="http://schemas.microsoft.com/office/drawing/2014/main" id="{3E8A1D52-FA15-480F-B804-FBFF18024B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70F38E-323E-428B-93BB-E1A81999B1A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58E773A-87E0-4BB6-B430-35B134E7BB0A}"/>
              </a:ext>
            </a:extLst>
          </p:cNvPr>
          <p:cNvSpPr>
            <a:spLocks noGrp="1"/>
          </p:cNvSpPr>
          <p:nvPr>
            <p:ph type="sldNum" sz="quarter" idx="4"/>
          </p:nvPr>
        </p:nvSpPr>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Date Placeholder 3">
            <a:extLst>
              <a:ext uri="{FF2B5EF4-FFF2-40B4-BE49-F238E27FC236}">
                <a16:creationId xmlns:a16="http://schemas.microsoft.com/office/drawing/2014/main" id="{51EEFCA0-64BA-493B-BB65-02EAE78C52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C7307D-3215-4B1D-8C5B-39FB60B9F84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47E6126-A8EB-4710-9048-957A7DB4C399}"/>
              </a:ext>
            </a:extLst>
          </p:cNvPr>
          <p:cNvSpPr>
            <a:spLocks noGrp="1"/>
          </p:cNvSpPr>
          <p:nvPr>
            <p:ph type="sldNum" sz="quarter" idx="4"/>
          </p:nvPr>
        </p:nvSpPr>
        <p:spPr/>
        <p:txBody>
          <a:bodyPr/>
          <a:lstStyle/>
          <a:p>
            <a:fld id="{28B83BC3-069B-46AF-A4E6-C99928E1A4FA}" type="slidenum">
              <a:rPr lang="en-US" smtClean="0"/>
              <a:pPr/>
              <a:t>706</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4" name="Date Placeholder 3">
            <a:extLst>
              <a:ext uri="{FF2B5EF4-FFF2-40B4-BE49-F238E27FC236}">
                <a16:creationId xmlns:a16="http://schemas.microsoft.com/office/drawing/2014/main" id="{2482B9B3-DB91-408A-A41B-25CC2126466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A7E638-F794-47A5-B6B0-662181DC11C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0F72E64-5BED-4AB2-A958-4D78E4705B9C}"/>
              </a:ext>
            </a:extLst>
          </p:cNvPr>
          <p:cNvSpPr>
            <a:spLocks noGrp="1"/>
          </p:cNvSpPr>
          <p:nvPr>
            <p:ph type="sldNum" sz="quarter" idx="4"/>
          </p:nvPr>
        </p:nvSpPr>
        <p:spPr/>
        <p:txBody>
          <a:bodyPr/>
          <a:lstStyle/>
          <a:p>
            <a:fld id="{28B83BC3-069B-46AF-A4E6-C99928E1A4FA}" type="slidenum">
              <a:rPr lang="en-US" smtClean="0"/>
              <a:pPr/>
              <a:t>707</a:t>
            </a:fld>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
        <p:nvSpPr>
          <p:cNvPr id="3" name="Date Placeholder 2">
            <a:extLst>
              <a:ext uri="{FF2B5EF4-FFF2-40B4-BE49-F238E27FC236}">
                <a16:creationId xmlns:a16="http://schemas.microsoft.com/office/drawing/2014/main" id="{EEAFA1E5-E336-41DA-AE19-B088FFEE304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CE62A5-7687-4C95-A0FD-4FFA1BE6C3A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4F73F88-9BD5-48CB-9B99-4CD302C43FD4}"/>
              </a:ext>
            </a:extLst>
          </p:cNvPr>
          <p:cNvSpPr>
            <a:spLocks noGrp="1"/>
          </p:cNvSpPr>
          <p:nvPr>
            <p:ph type="sldNum" sz="quarter" idx="4"/>
          </p:nvPr>
        </p:nvSpPr>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213962067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
        <p:nvSpPr>
          <p:cNvPr id="12" name="Date Placeholder 11">
            <a:extLst>
              <a:ext uri="{FF2B5EF4-FFF2-40B4-BE49-F238E27FC236}">
                <a16:creationId xmlns:a16="http://schemas.microsoft.com/office/drawing/2014/main" id="{DE8748C2-5CCD-4699-A9F4-FDE0CC043DAE}"/>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24F794E-DB51-4180-B329-739681BD28B3}"/>
              </a:ext>
            </a:extLst>
          </p:cNvPr>
          <p:cNvSpPr>
            <a:spLocks noGrp="1"/>
          </p:cNvSpPr>
          <p:nvPr>
            <p:ph type="ftr" sz="quarter" idx="3"/>
          </p:nvPr>
        </p:nvSpPr>
        <p:spPr/>
        <p:txBody>
          <a:bodyPr/>
          <a:lstStyle/>
          <a:p>
            <a:r>
              <a:rPr lang="en-US"/>
              <a:t>© American B&amp;T University</a:t>
            </a:r>
            <a:endParaRPr lang="en-US" dirty="0"/>
          </a:p>
        </p:txBody>
      </p:sp>
      <p:sp>
        <p:nvSpPr>
          <p:cNvPr id="14" name="Slide Number Placeholder 13">
            <a:extLst>
              <a:ext uri="{FF2B5EF4-FFF2-40B4-BE49-F238E27FC236}">
                <a16:creationId xmlns:a16="http://schemas.microsoft.com/office/drawing/2014/main" id="{AB5D7C27-614C-439E-AB00-2C3A63211765}"/>
              </a:ext>
            </a:extLst>
          </p:cNvPr>
          <p:cNvSpPr>
            <a:spLocks noGrp="1"/>
          </p:cNvSpPr>
          <p:nvPr>
            <p:ph type="sldNum" sz="quarter" idx="4"/>
          </p:nvPr>
        </p:nvSpPr>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3710204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7" name="Date Placeholder 6">
            <a:extLst>
              <a:ext uri="{FF2B5EF4-FFF2-40B4-BE49-F238E27FC236}">
                <a16:creationId xmlns:a16="http://schemas.microsoft.com/office/drawing/2014/main" id="{680E8E24-0716-45BB-90B4-24127D7A5D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27201A-FC66-4D3E-9F8E-F56A11C49D7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B11D8E8-6A79-48CB-A574-FF11B044437C}"/>
              </a:ext>
            </a:extLst>
          </p:cNvPr>
          <p:cNvSpPr>
            <a:spLocks noGrp="1"/>
          </p:cNvSpPr>
          <p:nvPr>
            <p:ph type="sldNum" sz="quarter" idx="4"/>
          </p:nvPr>
        </p:nvSpPr>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4" name="Date Placeholder 3">
            <a:extLst>
              <a:ext uri="{FF2B5EF4-FFF2-40B4-BE49-F238E27FC236}">
                <a16:creationId xmlns:a16="http://schemas.microsoft.com/office/drawing/2014/main" id="{6C768BF1-F915-49A5-871B-17D4A348E0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EA4AB5-8430-43D1-99B4-50E8FFA9435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CE597B9-146E-4EDE-9C21-DE6F4472CE3D}"/>
              </a:ext>
            </a:extLst>
          </p:cNvPr>
          <p:cNvSpPr>
            <a:spLocks noGrp="1"/>
          </p:cNvSpPr>
          <p:nvPr>
            <p:ph type="sldNum" sz="quarter" idx="4"/>
          </p:nvPr>
        </p:nvSpPr>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65540"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9033510-9728-41E1-8595-D7473AA8EE0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DD70D9A-7DCD-4200-B145-4E0A27E9064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7E980E45-04C1-4282-81C3-566031CE79EC}"/>
              </a:ext>
            </a:extLst>
          </p:cNvPr>
          <p:cNvSpPr>
            <a:spLocks noGrp="1"/>
          </p:cNvSpPr>
          <p:nvPr>
            <p:ph type="sldNum" sz="quarter" idx="4"/>
          </p:nvPr>
        </p:nvSpPr>
        <p:spPr/>
        <p:txBody>
          <a:bodyPr/>
          <a:lstStyle/>
          <a:p>
            <a:fld id="{28B83BC3-069B-46AF-A4E6-C99928E1A4FA}" type="slidenum">
              <a:rPr lang="en-US" smtClean="0"/>
              <a:pPr/>
              <a:t>711</a:t>
            </a:fld>
            <a:endParaRPr lang="en-US" dirty="0"/>
          </a:p>
        </p:txBody>
      </p:sp>
    </p:spTree>
    <p:custDataLst>
      <p:tags r:id="rId2"/>
    </p:custDataLst>
    <p:extLst>
      <p:ext uri="{BB962C8B-B14F-4D97-AF65-F5344CB8AC3E}">
        <p14:creationId xmlns:p14="http://schemas.microsoft.com/office/powerpoint/2010/main" val="331171814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560680E-8A0E-4272-B755-479CFACF05C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15E47D6-7FD6-41E9-8D31-78FC74D07D84}"/>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D7CEB9B1-5F66-4516-9E5F-1967CE12D605}"/>
              </a:ext>
            </a:extLst>
          </p:cNvPr>
          <p:cNvSpPr>
            <a:spLocks noGrp="1"/>
          </p:cNvSpPr>
          <p:nvPr>
            <p:ph type="sldNum" sz="quarter" idx="4"/>
          </p:nvPr>
        </p:nvSpPr>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
        <p:nvSpPr>
          <p:cNvPr id="5" name="Date Placeholder 4">
            <a:extLst>
              <a:ext uri="{FF2B5EF4-FFF2-40B4-BE49-F238E27FC236}">
                <a16:creationId xmlns:a16="http://schemas.microsoft.com/office/drawing/2014/main" id="{F5B3C4F9-DB8C-40A3-BCED-DE16FFC4DAC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BD31F9B-A537-44B8-B884-47A23186CE9F}"/>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BA506E32-539B-425A-BE11-D6911C1B82A9}"/>
              </a:ext>
            </a:extLst>
          </p:cNvPr>
          <p:cNvSpPr>
            <a:spLocks noGrp="1"/>
          </p:cNvSpPr>
          <p:nvPr>
            <p:ph type="sldNum" sz="quarter" idx="4"/>
          </p:nvPr>
        </p:nvSpPr>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2364958872"/>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D9F70FF-4BD9-4F22-853E-9F6912A434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6B3992-F221-4567-95B1-AB3AC5EC957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D2935C-F236-4C55-8381-89AC90046CD0}"/>
              </a:ext>
            </a:extLst>
          </p:cNvPr>
          <p:cNvSpPr>
            <a:spLocks noGrp="1"/>
          </p:cNvSpPr>
          <p:nvPr>
            <p:ph type="sldNum" sz="quarter" idx="4"/>
          </p:nvPr>
        </p:nvSpPr>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63943C9-6EA8-46D5-BDA0-A2350E0510F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3A212A4-EC69-4BFC-B933-988FFA71B32D}"/>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1B4CC7BF-2E9B-43A4-956D-2E76E7A12F4A}"/>
              </a:ext>
            </a:extLst>
          </p:cNvPr>
          <p:cNvSpPr>
            <a:spLocks noGrp="1"/>
          </p:cNvSpPr>
          <p:nvPr>
            <p:ph type="sldNum" sz="quarter" idx="4"/>
          </p:nvPr>
        </p:nvSpPr>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7C220F72-0F84-4865-B19D-511ACBB0F1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4EC844-B26E-4B0C-BD10-C92F793296C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BD8C404-CCE2-42FD-969F-16328BB715EE}"/>
              </a:ext>
            </a:extLst>
          </p:cNvPr>
          <p:cNvSpPr>
            <a:spLocks noGrp="1"/>
          </p:cNvSpPr>
          <p:nvPr>
            <p:ph type="sldNum" sz="quarter" idx="4"/>
          </p:nvPr>
        </p:nvSpPr>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344721257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4" name="Date Placeholder 3">
            <a:extLst>
              <a:ext uri="{FF2B5EF4-FFF2-40B4-BE49-F238E27FC236}">
                <a16:creationId xmlns:a16="http://schemas.microsoft.com/office/drawing/2014/main" id="{F99AA2A0-3704-409B-9E02-FC4CF2BA6F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409291-C665-4FA1-BC76-66960606B79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AD50044-5C51-4EAD-BD18-027DE0EABD43}"/>
              </a:ext>
            </a:extLst>
          </p:cNvPr>
          <p:cNvSpPr>
            <a:spLocks noGrp="1"/>
          </p:cNvSpPr>
          <p:nvPr>
            <p:ph type="sldNum" sz="quarter" idx="4"/>
          </p:nvPr>
        </p:nvSpPr>
        <p:spPr/>
        <p:txBody>
          <a:bodyPr/>
          <a:lstStyle/>
          <a:p>
            <a:fld id="{28B83BC3-069B-46AF-A4E6-C99928E1A4FA}" type="slidenum">
              <a:rPr lang="en-US" smtClean="0"/>
              <a:pPr/>
              <a:t>717</a:t>
            </a:fld>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
        <p:nvSpPr>
          <p:cNvPr id="4" name="Date Placeholder 3">
            <a:extLst>
              <a:ext uri="{FF2B5EF4-FFF2-40B4-BE49-F238E27FC236}">
                <a16:creationId xmlns:a16="http://schemas.microsoft.com/office/drawing/2014/main" id="{2476594A-CF46-467E-8779-8C7AE8789D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D91A7D-5899-49EE-BD02-1C1595281CA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EFA6A681-5297-4CB1-BC3A-4BF5C752E54D}"/>
              </a:ext>
            </a:extLst>
          </p:cNvPr>
          <p:cNvSpPr>
            <a:spLocks noGrp="1"/>
          </p:cNvSpPr>
          <p:nvPr>
            <p:ph type="sldNum" sz="quarter" idx="4"/>
          </p:nvPr>
        </p:nvSpPr>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1339588293"/>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7" name="Date Placeholder 6">
            <a:extLst>
              <a:ext uri="{FF2B5EF4-FFF2-40B4-BE49-F238E27FC236}">
                <a16:creationId xmlns:a16="http://schemas.microsoft.com/office/drawing/2014/main" id="{170BEE7A-6067-43C4-BF05-5207EC078D6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5B961BC-D416-4786-8341-A3E0958386F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8A2DBBC-5B4A-4ED6-9CAE-D0A61D211863}"/>
              </a:ext>
            </a:extLst>
          </p:cNvPr>
          <p:cNvSpPr>
            <a:spLocks noGrp="1"/>
          </p:cNvSpPr>
          <p:nvPr>
            <p:ph type="sldNum" sz="quarter" idx="4"/>
          </p:nvPr>
        </p:nvSpPr>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2A7576A3-D44A-4790-8D96-3CA1068C356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45EED24-3653-4A10-9FFF-FB8B5EF6D3C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EFEC0D6-326A-4584-A24E-56D2026D36AB}"/>
              </a:ext>
            </a:extLst>
          </p:cNvPr>
          <p:cNvSpPr>
            <a:spLocks noGrp="1"/>
          </p:cNvSpPr>
          <p:nvPr>
            <p:ph type="sldNum" sz="quarter" idx="4"/>
          </p:nvPr>
        </p:nvSpPr>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4" name="Date Placeholder 3">
            <a:extLst>
              <a:ext uri="{FF2B5EF4-FFF2-40B4-BE49-F238E27FC236}">
                <a16:creationId xmlns:a16="http://schemas.microsoft.com/office/drawing/2014/main" id="{0CDBD2CF-6B29-422E-B4B3-8E3824F9FB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501524-8296-4EFB-997A-8CFE25412CB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977E7F2-9BAE-45CE-BFAA-B90BAD2EAAA7}"/>
              </a:ext>
            </a:extLst>
          </p:cNvPr>
          <p:cNvSpPr>
            <a:spLocks noGrp="1"/>
          </p:cNvSpPr>
          <p:nvPr>
            <p:ph type="sldNum" sz="quarter" idx="4"/>
          </p:nvPr>
        </p:nvSpPr>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661B085-AA40-4EE7-B18E-7B340D40D96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9E61D9-964B-4425-9EA8-E2C0543252C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8025048-FE37-4AFB-919E-10266E325A40}"/>
              </a:ext>
            </a:extLst>
          </p:cNvPr>
          <p:cNvSpPr>
            <a:spLocks noGrp="1"/>
          </p:cNvSpPr>
          <p:nvPr>
            <p:ph type="sldNum" sz="quarter" idx="4"/>
          </p:nvPr>
        </p:nvSpPr>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4" name="Date Placeholder 3">
            <a:extLst>
              <a:ext uri="{FF2B5EF4-FFF2-40B4-BE49-F238E27FC236}">
                <a16:creationId xmlns:a16="http://schemas.microsoft.com/office/drawing/2014/main" id="{9928FEEF-C4AE-4CDA-9B3A-333398B6E6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9C26AD-5A84-46DC-9A95-564ACCC2724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E135D1A-7900-4370-8D7F-3D3F29840BB8}"/>
              </a:ext>
            </a:extLst>
          </p:cNvPr>
          <p:cNvSpPr>
            <a:spLocks noGrp="1"/>
          </p:cNvSpPr>
          <p:nvPr>
            <p:ph type="sldNum" sz="quarter" idx="4"/>
          </p:nvPr>
        </p:nvSpPr>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2A7EA550-3386-430F-B63B-BB2C00D8FAA5}"/>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39B9AF7-9A8F-452A-B3FC-0D40DDE5681C}"/>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5BC20526-5868-4220-8F04-0D06A0D18E6F}"/>
              </a:ext>
            </a:extLst>
          </p:cNvPr>
          <p:cNvSpPr>
            <a:spLocks noGrp="1"/>
          </p:cNvSpPr>
          <p:nvPr>
            <p:ph type="sldNum" sz="quarter" idx="4"/>
          </p:nvPr>
        </p:nvSpPr>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3" name="Date Placeholder 2">
            <a:extLst>
              <a:ext uri="{FF2B5EF4-FFF2-40B4-BE49-F238E27FC236}">
                <a16:creationId xmlns:a16="http://schemas.microsoft.com/office/drawing/2014/main" id="{C6A939AC-A309-47F6-B005-B4FB1BB735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C4684E8-6D18-4DF4-B42F-E71578DA98E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0E0F006-2E44-4929-95E4-55CF108980DB}"/>
              </a:ext>
            </a:extLst>
          </p:cNvPr>
          <p:cNvSpPr>
            <a:spLocks noGrp="1"/>
          </p:cNvSpPr>
          <p:nvPr>
            <p:ph type="sldNum" sz="quarter" idx="4"/>
          </p:nvPr>
        </p:nvSpPr>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rgbClr val="292929"/>
                </a:solidFill>
              </a:rPr>
              <a:t>3.5 Hypothesis Testing: Non-Normal Data</a:t>
            </a:r>
            <a:endParaRPr lang="en-US" sz="1600" u="sng" dirty="0">
              <a:solidFill>
                <a:srgbClr val="292929"/>
              </a:solidFill>
            </a:endParaRPr>
          </a:p>
          <a:p>
            <a:pPr marL="349250" lvl="1" indent="0">
              <a:buNone/>
            </a:pPr>
            <a:r>
              <a:rPr lang="en-US" sz="1600" dirty="0">
                <a:solidFill>
                  <a:srgbClr val="292929"/>
                </a:solidFill>
              </a:rPr>
              <a:t>3.5.1 Mann-Whitney</a:t>
            </a:r>
          </a:p>
          <a:p>
            <a:pPr marL="349250" lvl="1" indent="0">
              <a:buNone/>
            </a:pPr>
            <a:r>
              <a:rPr lang="en-US" sz="1600" dirty="0">
                <a:solidFill>
                  <a:srgbClr val="292929"/>
                </a:solidFill>
              </a:rPr>
              <a:t>3.5.2 </a:t>
            </a:r>
            <a:r>
              <a:rPr lang="en-US" sz="1600" dirty="0" err="1">
                <a:solidFill>
                  <a:srgbClr val="292929"/>
                </a:solidFill>
              </a:rPr>
              <a:t>Kruskal</a:t>
            </a:r>
            <a:r>
              <a:rPr lang="en-US" sz="1600" dirty="0">
                <a:solidFill>
                  <a:srgbClr val="292929"/>
                </a:solidFill>
              </a:rPr>
              <a:t>-Wallis</a:t>
            </a:r>
          </a:p>
          <a:p>
            <a:pPr marL="349250" lvl="1" indent="0">
              <a:buNone/>
            </a:pPr>
            <a:r>
              <a:rPr lang="en-US" sz="1600" dirty="0">
                <a:solidFill>
                  <a:srgbClr val="292929"/>
                </a:solidFill>
              </a:rPr>
              <a:t>3.5.3 Moods Median</a:t>
            </a:r>
          </a:p>
          <a:p>
            <a:pPr marL="349250" lvl="1" indent="0">
              <a:buNone/>
            </a:pPr>
            <a:r>
              <a:rPr lang="en-US" sz="1600" dirty="0">
                <a:solidFill>
                  <a:srgbClr val="292929"/>
                </a:solidFill>
              </a:rPr>
              <a:t>3.5.4 Friedman</a:t>
            </a:r>
          </a:p>
          <a:p>
            <a:pPr marL="349250" lvl="1" indent="0">
              <a:buNone/>
            </a:pPr>
            <a:r>
              <a:rPr lang="en-US" sz="1600" dirty="0">
                <a:solidFill>
                  <a:srgbClr val="292929"/>
                </a:solidFill>
              </a:rPr>
              <a:t>3.5.5 One Sample Sign</a:t>
            </a:r>
          </a:p>
          <a:p>
            <a:pPr marL="349250" lvl="1" indent="0">
              <a:buNone/>
            </a:pPr>
            <a:r>
              <a:rPr lang="en-US" sz="1600" dirty="0">
                <a:solidFill>
                  <a:srgbClr val="292929"/>
                </a:solidFill>
              </a:rPr>
              <a:t>3.5.6 One Sample Wilcoxon</a:t>
            </a:r>
          </a:p>
          <a:p>
            <a:pPr marL="349250" lvl="1" indent="0">
              <a:buNone/>
            </a:pPr>
            <a:r>
              <a:rPr lang="en-US" sz="1600" dirty="0">
                <a:solidFill>
                  <a:srgbClr val="292929"/>
                </a:solidFill>
              </a:rPr>
              <a:t>3.5.7 One and Two Sample Proportion</a:t>
            </a:r>
          </a:p>
          <a:p>
            <a:pPr marL="349250" lvl="1" indent="0">
              <a:buNone/>
            </a:pPr>
            <a:r>
              <a:rPr lang="en-US" sz="1600" dirty="0">
                <a:solidFill>
                  <a:srgbClr val="292929"/>
                </a:solidFill>
              </a:rPr>
              <a:t>3.5.8 Chi-Squared </a:t>
            </a:r>
            <a:r>
              <a:rPr lang="en-US" sz="1400" dirty="0">
                <a:solidFill>
                  <a:srgbClr val="292929"/>
                </a:solidFill>
              </a:rPr>
              <a:t>(Contingency Tables)</a:t>
            </a:r>
          </a:p>
          <a:p>
            <a:pPr marL="349250" lvl="1" indent="0">
              <a:buNone/>
            </a:pPr>
            <a:r>
              <a:rPr lang="en-US" sz="1600" dirty="0">
                <a:solidFill>
                  <a:srgbClr val="292929"/>
                </a:solidFill>
              </a:rPr>
              <a:t>3.5.9 Test of Equal Variances</a:t>
            </a:r>
          </a:p>
          <a:p>
            <a:pPr marL="114300" indent="0">
              <a:buNone/>
            </a:pPr>
            <a:endParaRPr lang="en-US" sz="1400" dirty="0">
              <a:solidFill>
                <a:srgbClr val="292929"/>
              </a:solidFill>
            </a:endParaRPr>
          </a:p>
        </p:txBody>
      </p:sp>
      <p:sp>
        <p:nvSpPr>
          <p:cNvPr id="3" name="Date Placeholder 2">
            <a:extLst>
              <a:ext uri="{FF2B5EF4-FFF2-40B4-BE49-F238E27FC236}">
                <a16:creationId xmlns:a16="http://schemas.microsoft.com/office/drawing/2014/main" id="{2A655A5F-0E47-40CA-848E-1C5CD4AAB6B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15FB899-D0DB-474A-8F0F-E0150E9FE0E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41A5E815-0061-438F-9F20-4512D166098B}"/>
              </a:ext>
            </a:extLst>
          </p:cNvPr>
          <p:cNvSpPr>
            <a:spLocks noGrp="1"/>
          </p:cNvSpPr>
          <p:nvPr>
            <p:ph type="sldNum" sz="quarter" idx="4"/>
          </p:nvPr>
        </p:nvSpPr>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3" name="Date Placeholder 2">
            <a:extLst>
              <a:ext uri="{FF2B5EF4-FFF2-40B4-BE49-F238E27FC236}">
                <a16:creationId xmlns:a16="http://schemas.microsoft.com/office/drawing/2014/main" id="{888E0F6F-769D-49AE-B40E-F432B17ADAE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BE19C86-6812-4A44-B6C4-0101D8DD19D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AB23571-B7D4-4C2B-B721-F9563761297F}"/>
              </a:ext>
            </a:extLst>
          </p:cNvPr>
          <p:cNvSpPr>
            <a:spLocks noGrp="1"/>
          </p:cNvSpPr>
          <p:nvPr>
            <p:ph type="sldNum" sz="quarter" idx="4"/>
          </p:nvPr>
        </p:nvSpPr>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4" name="Date Placeholder 3">
            <a:extLst>
              <a:ext uri="{FF2B5EF4-FFF2-40B4-BE49-F238E27FC236}">
                <a16:creationId xmlns:a16="http://schemas.microsoft.com/office/drawing/2014/main" id="{4AD7F126-EBCD-4396-B9B2-E0DF0DABC6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A55528-886A-4A22-A852-92394E8C24B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7FE31F7-5781-469F-972D-4E40485428AB}"/>
              </a:ext>
            </a:extLst>
          </p:cNvPr>
          <p:cNvSpPr>
            <a:spLocks noGrp="1"/>
          </p:cNvSpPr>
          <p:nvPr>
            <p:ph type="sldNum" sz="quarter" idx="4"/>
          </p:nvPr>
        </p:nvSpPr>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4" name="Date Placeholder 3">
            <a:extLst>
              <a:ext uri="{FF2B5EF4-FFF2-40B4-BE49-F238E27FC236}">
                <a16:creationId xmlns:a16="http://schemas.microsoft.com/office/drawing/2014/main" id="{F386861F-2099-46C6-8737-9F9DDA4937B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80D452-1B0A-4CAA-8915-2F70B0189BD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FF3CF9E-21A6-42BD-BD57-A6FE78FF0159}"/>
              </a:ext>
            </a:extLst>
          </p:cNvPr>
          <p:cNvSpPr>
            <a:spLocks noGrp="1"/>
          </p:cNvSpPr>
          <p:nvPr>
            <p:ph type="sldNum" sz="quarter" idx="4"/>
          </p:nvPr>
        </p:nvSpPr>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4" name="Date Placeholder 3">
            <a:extLst>
              <a:ext uri="{FF2B5EF4-FFF2-40B4-BE49-F238E27FC236}">
                <a16:creationId xmlns:a16="http://schemas.microsoft.com/office/drawing/2014/main" id="{4F9EE02A-C93E-427B-9C00-1E892F2961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8C5701-AFB8-43D3-865D-173BCCCB866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4775D5D-E83C-4ADF-A73C-DE695FB67515}"/>
              </a:ext>
            </a:extLst>
          </p:cNvPr>
          <p:cNvSpPr>
            <a:spLocks noGrp="1"/>
          </p:cNvSpPr>
          <p:nvPr>
            <p:ph type="sldNum" sz="quarter" idx="4"/>
          </p:nvPr>
        </p:nvSpPr>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7" name="Date Placeholder 6">
            <a:extLst>
              <a:ext uri="{FF2B5EF4-FFF2-40B4-BE49-F238E27FC236}">
                <a16:creationId xmlns:a16="http://schemas.microsoft.com/office/drawing/2014/main" id="{849072E3-18B0-4A0D-AE71-43A215E2E49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C6F1EC0-36E6-472C-BAD8-5EC5E170F5EF}"/>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81AB7533-7C54-456F-A5F2-4D2A74744077}"/>
              </a:ext>
            </a:extLst>
          </p:cNvPr>
          <p:cNvSpPr>
            <a:spLocks noGrp="1"/>
          </p:cNvSpPr>
          <p:nvPr>
            <p:ph type="sldNum" sz="quarter" idx="4"/>
          </p:nvPr>
        </p:nvSpPr>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8"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9"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70"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4" name="Date Placeholder 3">
            <a:extLst>
              <a:ext uri="{FF2B5EF4-FFF2-40B4-BE49-F238E27FC236}">
                <a16:creationId xmlns:a16="http://schemas.microsoft.com/office/drawing/2014/main" id="{E8C403DE-347F-4BA7-BE82-C8E3266E81A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6F9789B-94B2-4F1C-9DE0-4FCC080ADB0E}"/>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6B696A60-351E-42FC-9147-BF0C948E8C58}"/>
              </a:ext>
            </a:extLst>
          </p:cNvPr>
          <p:cNvSpPr>
            <a:spLocks noGrp="1"/>
          </p:cNvSpPr>
          <p:nvPr>
            <p:ph type="sldNum" sz="quarter" idx="4"/>
          </p:nvPr>
        </p:nvSpPr>
        <p:spPr/>
        <p:txBody>
          <a:bodyPr/>
          <a:lstStyle/>
          <a:p>
            <a:fld id="{28B83BC3-069B-46AF-A4E6-C99928E1A4FA}" type="slidenum">
              <a:rPr lang="en-US" smtClean="0"/>
              <a:pPr/>
              <a:t>730</a:t>
            </a:fld>
            <a:endParaRPr lang="en-US" dirty="0"/>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276B0DE-1E72-414C-A122-36CE0F4B6B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FF7550-4302-4476-B80C-82448CB315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4E5BC73-31DC-4178-8B5D-308BE5C173A7}"/>
              </a:ext>
            </a:extLst>
          </p:cNvPr>
          <p:cNvSpPr>
            <a:spLocks noGrp="1"/>
          </p:cNvSpPr>
          <p:nvPr>
            <p:ph type="sldNum" sz="quarter" idx="4"/>
          </p:nvPr>
        </p:nvSpPr>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67594"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67595"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67596"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67597"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4" name="Date Placeholder 3">
            <a:extLst>
              <a:ext uri="{FF2B5EF4-FFF2-40B4-BE49-F238E27FC236}">
                <a16:creationId xmlns:a16="http://schemas.microsoft.com/office/drawing/2014/main" id="{4890C267-4EAB-43A5-A7B6-C6FA8255F63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F247A75-84E8-4575-8176-058A5FCA1797}"/>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F574013F-33FB-45AF-90EB-74B553A379A4}"/>
              </a:ext>
            </a:extLst>
          </p:cNvPr>
          <p:cNvSpPr>
            <a:spLocks noGrp="1"/>
          </p:cNvSpPr>
          <p:nvPr>
            <p:ph type="sldNum" sz="quarter" idx="4"/>
          </p:nvPr>
        </p:nvSpPr>
        <p:spPr/>
        <p:txBody>
          <a:bodyPr/>
          <a:lstStyle/>
          <a:p>
            <a:fld id="{28B83BC3-069B-46AF-A4E6-C99928E1A4FA}" type="slidenum">
              <a:rPr lang="en-US" smtClean="0"/>
              <a:pPr/>
              <a:t>732</a:t>
            </a:fld>
            <a:endParaRPr lang="en-US" dirty="0"/>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4DCD051-6204-4D46-933F-D3A9B75785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F4FF8B-E986-4898-B60E-2F3ED56DE36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18EE982-7691-4CE0-8B6A-586D2FFEE7E9}"/>
              </a:ext>
            </a:extLst>
          </p:cNvPr>
          <p:cNvSpPr>
            <a:spLocks noGrp="1"/>
          </p:cNvSpPr>
          <p:nvPr>
            <p:ph type="sldNum" sz="quarter" idx="4"/>
          </p:nvPr>
        </p:nvSpPr>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E0271BA-F742-49BE-82C2-1182F4661E4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13222E-56C9-4C4C-8573-D4EE1F28AF1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668EDAA-4D51-48C4-AF72-4CC220AFF03D}"/>
              </a:ext>
            </a:extLst>
          </p:cNvPr>
          <p:cNvSpPr>
            <a:spLocks noGrp="1"/>
          </p:cNvSpPr>
          <p:nvPr>
            <p:ph type="sldNum" sz="quarter" idx="4"/>
          </p:nvPr>
        </p:nvSpPr>
        <p:spPr/>
        <p:txBody>
          <a:bodyPr/>
          <a:lstStyle/>
          <a:p>
            <a:fld id="{28B83BC3-069B-46AF-A4E6-C99928E1A4FA}" type="slidenum">
              <a:rPr lang="en-US" smtClean="0"/>
              <a:pPr/>
              <a:t>734</a:t>
            </a:fld>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08DCBA5-7A27-406C-8DAF-49AE3E9F8B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0FD7E6-9414-469E-9C03-84DF814AE5A6}"/>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C2BEE5C8-8473-4016-8264-C4E2FD5B67C0}"/>
              </a:ext>
            </a:extLst>
          </p:cNvPr>
          <p:cNvSpPr>
            <a:spLocks noGrp="1"/>
          </p:cNvSpPr>
          <p:nvPr>
            <p:ph type="sldNum" sz="quarter" idx="4"/>
          </p:nvPr>
        </p:nvSpPr>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
        <p:nvSpPr>
          <p:cNvPr id="3" name="Date Placeholder 2">
            <a:extLst>
              <a:ext uri="{FF2B5EF4-FFF2-40B4-BE49-F238E27FC236}">
                <a16:creationId xmlns:a16="http://schemas.microsoft.com/office/drawing/2014/main" id="{5506AC7B-AFDE-4731-8DC2-00B55ACA89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85A58F-4E19-482D-B095-93737B1C332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EF3CABE-8AC5-4A37-BB17-D81BAC5C85AE}"/>
              </a:ext>
            </a:extLst>
          </p:cNvPr>
          <p:cNvSpPr>
            <a:spLocks noGrp="1"/>
          </p:cNvSpPr>
          <p:nvPr>
            <p:ph type="sldNum" sz="quarter" idx="4"/>
          </p:nvPr>
        </p:nvSpPr>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244049935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5AC4A829-79FB-4488-A684-55CFD10A9A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D0352E-763E-4FB1-AC46-8323A719B11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D4E0D5C-260D-484E-A569-FDACCD6B2EA0}"/>
              </a:ext>
            </a:extLst>
          </p:cNvPr>
          <p:cNvSpPr>
            <a:spLocks noGrp="1"/>
          </p:cNvSpPr>
          <p:nvPr>
            <p:ph type="sldNum" sz="quarter" idx="4"/>
          </p:nvPr>
        </p:nvSpPr>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2110038180"/>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3" name="Date Placeholder 2">
            <a:extLst>
              <a:ext uri="{FF2B5EF4-FFF2-40B4-BE49-F238E27FC236}">
                <a16:creationId xmlns:a16="http://schemas.microsoft.com/office/drawing/2014/main" id="{8972AA6F-36A3-42B7-9ACA-7BE9F5D8D91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9064151-A859-4163-B5DB-4F2FD794F34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81D7873-67BB-47C7-91DD-101E231F6E85}"/>
              </a:ext>
            </a:extLst>
          </p:cNvPr>
          <p:cNvSpPr>
            <a:spLocks noGrp="1"/>
          </p:cNvSpPr>
          <p:nvPr>
            <p:ph type="sldNum" sz="quarter" idx="4"/>
          </p:nvPr>
        </p:nvSpPr>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4" name="Date Placeholder 3">
            <a:extLst>
              <a:ext uri="{FF2B5EF4-FFF2-40B4-BE49-F238E27FC236}">
                <a16:creationId xmlns:a16="http://schemas.microsoft.com/office/drawing/2014/main" id="{BE59A3E3-0922-4C8D-B51C-D13BCCE6BB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B04986-0171-4269-8A67-3F7F9E7C42B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7B35D4A-6FB3-41A7-9A0D-6F66CD172755}"/>
              </a:ext>
            </a:extLst>
          </p:cNvPr>
          <p:cNvSpPr>
            <a:spLocks noGrp="1"/>
          </p:cNvSpPr>
          <p:nvPr>
            <p:ph type="sldNum" sz="quarter" idx="4"/>
          </p:nvPr>
        </p:nvSpPr>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7" name="Date Placeholder 6">
            <a:extLst>
              <a:ext uri="{FF2B5EF4-FFF2-40B4-BE49-F238E27FC236}">
                <a16:creationId xmlns:a16="http://schemas.microsoft.com/office/drawing/2014/main" id="{4F22D457-D997-4F0B-B5D7-BAE43C54AF7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C41ECD-2A76-4FF0-9390-614CFEF57C2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2B3BA75-419E-44EE-A36A-C60290CA5D0C}"/>
              </a:ext>
            </a:extLst>
          </p:cNvPr>
          <p:cNvSpPr>
            <a:spLocks noGrp="1"/>
          </p:cNvSpPr>
          <p:nvPr>
            <p:ph type="sldNum" sz="quarter" idx="4"/>
          </p:nvPr>
        </p:nvSpPr>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14EFFF0-E471-4D13-B1DB-A7D46D0CD3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BE5C89-0F92-466E-8747-FA78910102C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204E106-3DF7-417F-A2C2-86BCDFF0FF7C}"/>
              </a:ext>
            </a:extLst>
          </p:cNvPr>
          <p:cNvSpPr>
            <a:spLocks noGrp="1"/>
          </p:cNvSpPr>
          <p:nvPr>
            <p:ph type="sldNum" sz="quarter" idx="4"/>
          </p:nvPr>
        </p:nvSpPr>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4" name="Date Placeholder 3">
            <a:extLst>
              <a:ext uri="{FF2B5EF4-FFF2-40B4-BE49-F238E27FC236}">
                <a16:creationId xmlns:a16="http://schemas.microsoft.com/office/drawing/2014/main" id="{FB69AA5B-FA05-4921-AC41-FC2EEB3887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E1472C-C4D7-4C0D-AE56-183447E8806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4F43144-402A-41BF-9126-0C55C9A6F85E}"/>
              </a:ext>
            </a:extLst>
          </p:cNvPr>
          <p:cNvSpPr>
            <a:spLocks noGrp="1"/>
          </p:cNvSpPr>
          <p:nvPr>
            <p:ph type="sldNum" sz="quarter" idx="4"/>
          </p:nvPr>
        </p:nvSpPr>
        <p:spPr/>
        <p:txBody>
          <a:bodyPr/>
          <a:lstStyle/>
          <a:p>
            <a:fld id="{28B83BC3-069B-46AF-A4E6-C99928E1A4FA}" type="slidenum">
              <a:rPr lang="en-US" smtClean="0"/>
              <a:pPr/>
              <a:t>741</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68616"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68617"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68618"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4" name="Date Placeholder 3">
            <a:extLst>
              <a:ext uri="{FF2B5EF4-FFF2-40B4-BE49-F238E27FC236}">
                <a16:creationId xmlns:a16="http://schemas.microsoft.com/office/drawing/2014/main" id="{207B4264-45E2-489C-87F0-947290D2B421}"/>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892A330C-4132-435A-8DB2-B670BC275BC7}"/>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54F7D9CB-9537-4F5E-830B-1F0950F7D353}"/>
              </a:ext>
            </a:extLst>
          </p:cNvPr>
          <p:cNvSpPr>
            <a:spLocks noGrp="1"/>
          </p:cNvSpPr>
          <p:nvPr>
            <p:ph type="sldNum" sz="quarter" idx="4"/>
          </p:nvPr>
        </p:nvSpPr>
        <p:spPr/>
        <p:txBody>
          <a:bodyPr/>
          <a:lstStyle/>
          <a:p>
            <a:fld id="{28B83BC3-069B-46AF-A4E6-C99928E1A4FA}" type="slidenum">
              <a:rPr lang="en-US" smtClean="0"/>
              <a:pPr/>
              <a:t>742</a:t>
            </a:fld>
            <a:endParaRPr lang="en-US" dirty="0"/>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69638"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69639"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0231A00-7B93-45B9-BB01-4EEA28626EE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70668E8-3F96-412B-AE98-725C4924B55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EBF13C7-7716-4510-9BC0-075C48FD86E5}"/>
              </a:ext>
            </a:extLst>
          </p:cNvPr>
          <p:cNvSpPr>
            <a:spLocks noGrp="1"/>
          </p:cNvSpPr>
          <p:nvPr>
            <p:ph type="sldNum" sz="quarter" idx="4"/>
          </p:nvPr>
        </p:nvSpPr>
        <p:spPr/>
        <p:txBody>
          <a:bodyPr/>
          <a:lstStyle/>
          <a:p>
            <a:fld id="{28B83BC3-069B-46AF-A4E6-C99928E1A4FA}" type="slidenum">
              <a:rPr lang="en-US" smtClean="0"/>
              <a:pPr/>
              <a:t>743</a:t>
            </a:fld>
            <a:endParaRPr lang="en-US" dirty="0"/>
          </a:p>
        </p:txBody>
      </p:sp>
    </p:spTree>
    <p:custDataLst>
      <p:tags r:id="rId2"/>
    </p:custDataLst>
    <p:extLst>
      <p:ext uri="{BB962C8B-B14F-4D97-AF65-F5344CB8AC3E}">
        <p14:creationId xmlns:p14="http://schemas.microsoft.com/office/powerpoint/2010/main" val="1359033871"/>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1E860C9-5D34-4C16-ADAB-68B7CDCCBF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B9B6C2-D2CC-4259-B5DA-F84DA991BA3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D85DBCA-DDF2-47DC-BE9D-68AE72929987}"/>
              </a:ext>
            </a:extLst>
          </p:cNvPr>
          <p:cNvSpPr>
            <a:spLocks noGrp="1"/>
          </p:cNvSpPr>
          <p:nvPr>
            <p:ph type="sldNum" sz="quarter" idx="4"/>
          </p:nvPr>
        </p:nvSpPr>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0ABEF9E-F2BB-42DB-BA61-38241FFB5DE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63E000-F186-42F1-B09B-0BCD3816C4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D7C164B-CBB6-42EB-901D-1957031D912A}"/>
              </a:ext>
            </a:extLst>
          </p:cNvPr>
          <p:cNvSpPr>
            <a:spLocks noGrp="1"/>
          </p:cNvSpPr>
          <p:nvPr>
            <p:ph type="sldNum" sz="quarter" idx="4"/>
          </p:nvPr>
        </p:nvSpPr>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
        <p:nvSpPr>
          <p:cNvPr id="4" name="Date Placeholder 3">
            <a:extLst>
              <a:ext uri="{FF2B5EF4-FFF2-40B4-BE49-F238E27FC236}">
                <a16:creationId xmlns:a16="http://schemas.microsoft.com/office/drawing/2014/main" id="{FE3092AC-CC1A-416A-A835-55D281CF61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4CC3FA-56D4-4CB1-B7D3-F03A8FC0235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73E2B44-6920-4D34-9EC5-C1C372E52462}"/>
              </a:ext>
            </a:extLst>
          </p:cNvPr>
          <p:cNvSpPr>
            <a:spLocks noGrp="1"/>
          </p:cNvSpPr>
          <p:nvPr>
            <p:ph type="sldNum" sz="quarter" idx="4"/>
          </p:nvPr>
        </p:nvSpPr>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49956372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
        <p:nvSpPr>
          <p:cNvPr id="4" name="Date Placeholder 3">
            <a:extLst>
              <a:ext uri="{FF2B5EF4-FFF2-40B4-BE49-F238E27FC236}">
                <a16:creationId xmlns:a16="http://schemas.microsoft.com/office/drawing/2014/main" id="{468003E8-4E8C-4CB8-B4F7-0349F99AC14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97094F-35C4-429B-B15E-66F70FDAC90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14947F5-5BC3-497A-A7A7-7FAB01169E53}"/>
              </a:ext>
            </a:extLst>
          </p:cNvPr>
          <p:cNvSpPr>
            <a:spLocks noGrp="1"/>
          </p:cNvSpPr>
          <p:nvPr>
            <p:ph type="sldNum" sz="quarter" idx="4"/>
          </p:nvPr>
        </p:nvSpPr>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238266199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3" name="Date Placeholder 2">
            <a:extLst>
              <a:ext uri="{FF2B5EF4-FFF2-40B4-BE49-F238E27FC236}">
                <a16:creationId xmlns:a16="http://schemas.microsoft.com/office/drawing/2014/main" id="{574958E1-F673-4981-B26E-C0E8365485C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E420D4-A625-4C49-BE5E-85E0A238438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444122A-44B4-44B3-8FF8-94E1ED3682B9}"/>
              </a:ext>
            </a:extLst>
          </p:cNvPr>
          <p:cNvSpPr>
            <a:spLocks noGrp="1"/>
          </p:cNvSpPr>
          <p:nvPr>
            <p:ph type="sldNum" sz="quarter" idx="4"/>
          </p:nvPr>
        </p:nvSpPr>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4" name="Date Placeholder 3">
            <a:extLst>
              <a:ext uri="{FF2B5EF4-FFF2-40B4-BE49-F238E27FC236}">
                <a16:creationId xmlns:a16="http://schemas.microsoft.com/office/drawing/2014/main" id="{D2D73877-219F-4764-9990-CACFC7A707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D0DE09-8F61-4D8F-AD0E-A6D63A00153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926D1D6-B235-46D8-8C4A-6DA5098B9A0A}"/>
              </a:ext>
            </a:extLst>
          </p:cNvPr>
          <p:cNvSpPr>
            <a:spLocks noGrp="1"/>
          </p:cNvSpPr>
          <p:nvPr>
            <p:ph type="sldNum" sz="quarter" idx="4"/>
          </p:nvPr>
        </p:nvSpPr>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3" name="Date Placeholder 2">
            <a:extLst>
              <a:ext uri="{FF2B5EF4-FFF2-40B4-BE49-F238E27FC236}">
                <a16:creationId xmlns:a16="http://schemas.microsoft.com/office/drawing/2014/main" id="{0AB79947-B90E-4B86-87DD-112B6F2072DF}"/>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3E780EA-667A-43A6-8EAF-21604C8B524B}"/>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BB2C167C-CEEB-4DFF-889A-AECE61A21CC0}"/>
              </a:ext>
            </a:extLst>
          </p:cNvPr>
          <p:cNvSpPr>
            <a:spLocks noGrp="1"/>
          </p:cNvSpPr>
          <p:nvPr>
            <p:ph type="sldNum" sz="quarter" idx="4"/>
          </p:nvPr>
        </p:nvSpPr>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554CED7-F3CA-4FF3-ACCC-20FB9C3DF5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8040B9-60AC-4F82-9A94-1ECBA3CCECB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37B0018-3390-4FC1-9633-9AEB788BF1D4}"/>
              </a:ext>
            </a:extLst>
          </p:cNvPr>
          <p:cNvSpPr>
            <a:spLocks noGrp="1"/>
          </p:cNvSpPr>
          <p:nvPr>
            <p:ph type="sldNum" sz="quarter" idx="4"/>
          </p:nvPr>
        </p:nvSpPr>
        <p:spPr/>
        <p:txBody>
          <a:bodyPr/>
          <a:lstStyle/>
          <a:p>
            <a:fld id="{28B83BC3-069B-46AF-A4E6-C99928E1A4FA}" type="slidenum">
              <a:rPr lang="en-US" smtClean="0"/>
              <a:pPr/>
              <a:t>750</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4" name="Date Placeholder 3">
            <a:extLst>
              <a:ext uri="{FF2B5EF4-FFF2-40B4-BE49-F238E27FC236}">
                <a16:creationId xmlns:a16="http://schemas.microsoft.com/office/drawing/2014/main" id="{D7053406-112F-40D3-B18A-8DF0F3C995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63F22D-B7EB-4E14-8506-33E071EFB21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C42A4FA-D716-4C21-8F3E-8CC9FA0D98A1}"/>
              </a:ext>
            </a:extLst>
          </p:cNvPr>
          <p:cNvSpPr>
            <a:spLocks noGrp="1"/>
          </p:cNvSpPr>
          <p:nvPr>
            <p:ph type="sldNum" sz="quarter" idx="4"/>
          </p:nvPr>
        </p:nvSpPr>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70666"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70667"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70668"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70669"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149CEA7-893D-42FB-AE87-D2B594CD5DC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46E1E26-4F75-42CA-AA9B-05064E8802E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961C2734-476F-418D-8362-9938B2EF8FB0}"/>
              </a:ext>
            </a:extLst>
          </p:cNvPr>
          <p:cNvSpPr>
            <a:spLocks noGrp="1"/>
          </p:cNvSpPr>
          <p:nvPr>
            <p:ph type="sldNum" sz="quarter" idx="4"/>
          </p:nvPr>
        </p:nvSpPr>
        <p:spPr/>
        <p:txBody>
          <a:bodyPr/>
          <a:lstStyle/>
          <a:p>
            <a:fld id="{28B83BC3-069B-46AF-A4E6-C99928E1A4FA}" type="slidenum">
              <a:rPr lang="en-US" smtClean="0"/>
              <a:pPr/>
              <a:t>752</a:t>
            </a:fld>
            <a:endParaRPr lang="en-US" dirty="0"/>
          </a:p>
        </p:txBody>
      </p:sp>
    </p:spTree>
    <p:custDataLst>
      <p:tags r:id="rId2"/>
    </p:custDataLst>
    <p:extLst>
      <p:ext uri="{BB962C8B-B14F-4D97-AF65-F5344CB8AC3E}">
        <p14:creationId xmlns:p14="http://schemas.microsoft.com/office/powerpoint/2010/main" val="2124589610"/>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E0F7EF2-04C5-4474-9ADA-BFABFE55FC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049ABB-4C27-4738-B970-EE580897CE3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90B2DD5-A4AA-47FD-BE13-6D1D145868E0}"/>
              </a:ext>
            </a:extLst>
          </p:cNvPr>
          <p:cNvSpPr>
            <a:spLocks noGrp="1"/>
          </p:cNvSpPr>
          <p:nvPr>
            <p:ph type="sldNum" sz="quarter" idx="4"/>
          </p:nvPr>
        </p:nvSpPr>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3E507518-E015-4849-9848-E8E99EA5BF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9E76C26-C608-460E-9FD6-000D07B6B86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D9E6512-B1BE-4B7C-8900-6ECDE1698108}"/>
              </a:ext>
            </a:extLst>
          </p:cNvPr>
          <p:cNvSpPr>
            <a:spLocks noGrp="1"/>
          </p:cNvSpPr>
          <p:nvPr>
            <p:ph type="sldNum" sz="quarter" idx="4"/>
          </p:nvPr>
        </p:nvSpPr>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
        <p:nvSpPr>
          <p:cNvPr id="4" name="Date Placeholder 3">
            <a:extLst>
              <a:ext uri="{FF2B5EF4-FFF2-40B4-BE49-F238E27FC236}">
                <a16:creationId xmlns:a16="http://schemas.microsoft.com/office/drawing/2014/main" id="{BB97E799-F6F8-4BB9-8A37-9129F9BD40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9B1259-45F8-4FDB-97D8-F83069ACF20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CEB78A4-5220-4636-BEFC-F8FB16C5ECA8}"/>
              </a:ext>
            </a:extLst>
          </p:cNvPr>
          <p:cNvSpPr>
            <a:spLocks noGrp="1"/>
          </p:cNvSpPr>
          <p:nvPr>
            <p:ph type="sldNum" sz="quarter" idx="4"/>
          </p:nvPr>
        </p:nvSpPr>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3275676318"/>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
        <p:nvSpPr>
          <p:cNvPr id="4" name="Date Placeholder 3">
            <a:extLst>
              <a:ext uri="{FF2B5EF4-FFF2-40B4-BE49-F238E27FC236}">
                <a16:creationId xmlns:a16="http://schemas.microsoft.com/office/drawing/2014/main" id="{368D809D-7715-40FF-8586-B77FF8F126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E4F564-5F84-4F3A-B954-3DBEC898F3C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14775F2-0CB1-4414-894D-1D900BDB435D}"/>
              </a:ext>
            </a:extLst>
          </p:cNvPr>
          <p:cNvSpPr>
            <a:spLocks noGrp="1"/>
          </p:cNvSpPr>
          <p:nvPr>
            <p:ph type="sldNum" sz="quarter" idx="4"/>
          </p:nvPr>
        </p:nvSpPr>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3395808237"/>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3" name="Date Placeholder 2">
            <a:extLst>
              <a:ext uri="{FF2B5EF4-FFF2-40B4-BE49-F238E27FC236}">
                <a16:creationId xmlns:a16="http://schemas.microsoft.com/office/drawing/2014/main" id="{2F0B08E5-AF96-448D-B743-6D23F4428E9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612E9BF-306A-452F-8891-590444E8234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701F5AD9-2C04-4B4E-ACC4-18DF0CE66087}"/>
              </a:ext>
            </a:extLst>
          </p:cNvPr>
          <p:cNvSpPr>
            <a:spLocks noGrp="1"/>
          </p:cNvSpPr>
          <p:nvPr>
            <p:ph type="sldNum" sz="quarter" idx="4"/>
          </p:nvPr>
        </p:nvSpPr>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4" name="Date Placeholder 3">
            <a:extLst>
              <a:ext uri="{FF2B5EF4-FFF2-40B4-BE49-F238E27FC236}">
                <a16:creationId xmlns:a16="http://schemas.microsoft.com/office/drawing/2014/main" id="{C3246217-E4A3-4A9F-8B8D-9772E19E6F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CB82D7-A99E-410A-A278-0463924FFC5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784110D-CB82-481A-A107-3E7019080372}"/>
              </a:ext>
            </a:extLst>
          </p:cNvPr>
          <p:cNvSpPr>
            <a:spLocks noGrp="1"/>
          </p:cNvSpPr>
          <p:nvPr>
            <p:ph type="sldNum" sz="quarter" idx="4"/>
          </p:nvPr>
        </p:nvSpPr>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4" name="Date Placeholder 3">
            <a:extLst>
              <a:ext uri="{FF2B5EF4-FFF2-40B4-BE49-F238E27FC236}">
                <a16:creationId xmlns:a16="http://schemas.microsoft.com/office/drawing/2014/main" id="{C76ADFBB-30DE-424B-8897-07FDB0CE4E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57996F-3515-49A8-AADD-EED9B1CA7F4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E10FF66-A008-4035-B45D-E4A111A6B9A2}"/>
              </a:ext>
            </a:extLst>
          </p:cNvPr>
          <p:cNvSpPr>
            <a:spLocks noGrp="1"/>
          </p:cNvSpPr>
          <p:nvPr>
            <p:ph type="sldNum" sz="quarter" idx="4"/>
          </p:nvPr>
        </p:nvSpPr>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64F4022-47C6-4666-BE32-EBCFECB8E51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022BEDD-99E8-4277-8CA5-FBEABA2E339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672A0F3-31F5-4047-A6CC-73EED4B1AE65}"/>
              </a:ext>
            </a:extLst>
          </p:cNvPr>
          <p:cNvSpPr>
            <a:spLocks noGrp="1"/>
          </p:cNvSpPr>
          <p:nvPr>
            <p:ph type="sldNum" sz="quarter" idx="4"/>
          </p:nvPr>
        </p:nvSpPr>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4" name="Date Placeholder 3">
            <a:extLst>
              <a:ext uri="{FF2B5EF4-FFF2-40B4-BE49-F238E27FC236}">
                <a16:creationId xmlns:a16="http://schemas.microsoft.com/office/drawing/2014/main" id="{A5470BDF-381E-45B5-9EA3-562F9B3173A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069FD2-46A2-40BC-B13E-E85E3143EAD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F31F06E-2B9C-4D25-9D50-F0B00224D2C4}"/>
              </a:ext>
            </a:extLst>
          </p:cNvPr>
          <p:cNvSpPr>
            <a:spLocks noGrp="1"/>
          </p:cNvSpPr>
          <p:nvPr>
            <p:ph type="sldNum" sz="quarter" idx="4"/>
          </p:nvPr>
        </p:nvSpPr>
        <p:spPr/>
        <p:txBody>
          <a:bodyPr/>
          <a:lstStyle/>
          <a:p>
            <a:fld id="{28B83BC3-069B-46AF-A4E6-C99928E1A4FA}" type="slidenum">
              <a:rPr lang="en-US" smtClean="0"/>
              <a:pPr/>
              <a:t>760</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8"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9"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90"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D92B576-0719-4138-9852-41FA3BDC993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5C8EA48-D5EE-48C4-86F5-DD1B6BD154D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ACC512AC-5E8E-4B33-9CD8-850D66AEF743}"/>
              </a:ext>
            </a:extLst>
          </p:cNvPr>
          <p:cNvSpPr>
            <a:spLocks noGrp="1"/>
          </p:cNvSpPr>
          <p:nvPr>
            <p:ph type="sldNum" sz="quarter" idx="4"/>
          </p:nvPr>
        </p:nvSpPr>
        <p:spPr/>
        <p:txBody>
          <a:bodyPr/>
          <a:lstStyle/>
          <a:p>
            <a:fld id="{28B83BC3-069B-46AF-A4E6-C99928E1A4FA}" type="slidenum">
              <a:rPr lang="en-US" smtClean="0"/>
              <a:pPr/>
              <a:t>761</a:t>
            </a:fld>
            <a:endParaRPr lang="en-US" dirty="0"/>
          </a:p>
        </p:txBody>
      </p:sp>
    </p:spTree>
    <p:custDataLst>
      <p:tags r:id="rId2"/>
    </p:custDataLst>
    <p:extLst>
      <p:ext uri="{BB962C8B-B14F-4D97-AF65-F5344CB8AC3E}">
        <p14:creationId xmlns:p14="http://schemas.microsoft.com/office/powerpoint/2010/main" val="55776211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72708"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E8C600E-9B25-490D-85C9-0EA463806B9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87F15F9-454F-4351-8EDE-E413623DD6E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9B146FFB-D354-4F91-AD4B-4C644CAAE0FB}"/>
              </a:ext>
            </a:extLst>
          </p:cNvPr>
          <p:cNvSpPr>
            <a:spLocks noGrp="1"/>
          </p:cNvSpPr>
          <p:nvPr>
            <p:ph type="sldNum" sz="quarter" idx="4"/>
          </p:nvPr>
        </p:nvSpPr>
        <p:spPr/>
        <p:txBody>
          <a:bodyPr/>
          <a:lstStyle/>
          <a:p>
            <a:fld id="{28B83BC3-069B-46AF-A4E6-C99928E1A4FA}" type="slidenum">
              <a:rPr lang="en-US" smtClean="0"/>
              <a:pPr/>
              <a:t>762</a:t>
            </a:fld>
            <a:endParaRPr lang="en-US" dirty="0"/>
          </a:p>
        </p:txBody>
      </p:sp>
    </p:spTree>
    <p:custDataLst>
      <p:tags r:id="rId2"/>
    </p:custDataLst>
    <p:extLst>
      <p:ext uri="{BB962C8B-B14F-4D97-AF65-F5344CB8AC3E}">
        <p14:creationId xmlns:p14="http://schemas.microsoft.com/office/powerpoint/2010/main" val="255368467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4" name="Date Placeholder 3">
            <a:extLst>
              <a:ext uri="{FF2B5EF4-FFF2-40B4-BE49-F238E27FC236}">
                <a16:creationId xmlns:a16="http://schemas.microsoft.com/office/drawing/2014/main" id="{52673352-2AB8-4B42-A833-CCD12588A3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0F1155-BE92-4888-BC75-05E03CCA9FB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522B760-E109-449D-874C-1968880A1A1C}"/>
              </a:ext>
            </a:extLst>
          </p:cNvPr>
          <p:cNvSpPr>
            <a:spLocks noGrp="1"/>
          </p:cNvSpPr>
          <p:nvPr>
            <p:ph type="sldNum" sz="quarter" idx="4"/>
          </p:nvPr>
        </p:nvSpPr>
        <p:spPr/>
        <p:txBody>
          <a:bodyPr/>
          <a:lstStyle/>
          <a:p>
            <a:fld id="{28B83BC3-069B-46AF-A4E6-C99928E1A4FA}" type="slidenum">
              <a:rPr lang="en-US" smtClean="0"/>
              <a:pPr/>
              <a:t>763</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4" name="Date Placeholder 3">
            <a:extLst>
              <a:ext uri="{FF2B5EF4-FFF2-40B4-BE49-F238E27FC236}">
                <a16:creationId xmlns:a16="http://schemas.microsoft.com/office/drawing/2014/main" id="{E0303F9B-E1D5-487E-98B1-410EE7C7A7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9346303-51D7-436E-A890-6A9727DE046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3CB23C8-67CA-4823-8585-7AA50C9AC870}"/>
              </a:ext>
            </a:extLst>
          </p:cNvPr>
          <p:cNvSpPr>
            <a:spLocks noGrp="1"/>
          </p:cNvSpPr>
          <p:nvPr>
            <p:ph type="sldNum" sz="quarter" idx="4"/>
          </p:nvPr>
        </p:nvSpPr>
        <p:spPr/>
        <p:txBody>
          <a:bodyPr/>
          <a:lstStyle/>
          <a:p>
            <a:fld id="{28B83BC3-069B-46AF-A4E6-C99928E1A4FA}" type="slidenum">
              <a:rPr lang="en-US" smtClean="0"/>
              <a:pPr/>
              <a:t>764</a:t>
            </a:fld>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29116FF0-23E4-41C6-BED0-EEE031C511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BF8F28-8790-48E6-9915-3107FF441F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C901E15-3D5B-4629-A543-53B7BD8E06AC}"/>
              </a:ext>
            </a:extLst>
          </p:cNvPr>
          <p:cNvSpPr>
            <a:spLocks noGrp="1"/>
          </p:cNvSpPr>
          <p:nvPr>
            <p:ph type="sldNum" sz="quarter" idx="4"/>
          </p:nvPr>
        </p:nvSpPr>
        <p:spPr/>
        <p:txBody>
          <a:bodyPr/>
          <a:lstStyle/>
          <a:p>
            <a:fld id="{28B83BC3-069B-46AF-A4E6-C99928E1A4FA}" type="slidenum">
              <a:rPr lang="en-US" smtClean="0"/>
              <a:pPr/>
              <a:t>765</a:t>
            </a:fld>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
        <p:nvSpPr>
          <p:cNvPr id="3" name="Date Placeholder 2">
            <a:extLst>
              <a:ext uri="{FF2B5EF4-FFF2-40B4-BE49-F238E27FC236}">
                <a16:creationId xmlns:a16="http://schemas.microsoft.com/office/drawing/2014/main" id="{ACDD1BB6-E73E-401D-A62C-512DEB6F8A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4F6795A-992C-4374-91B9-8A6EE7E584C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19677F5-5410-4469-BA93-3EBE8246269A}"/>
              </a:ext>
            </a:extLst>
          </p:cNvPr>
          <p:cNvSpPr>
            <a:spLocks noGrp="1"/>
          </p:cNvSpPr>
          <p:nvPr>
            <p:ph type="sldNum" sz="quarter" idx="4"/>
          </p:nvPr>
        </p:nvSpPr>
        <p:spPr/>
        <p:txBody>
          <a:bodyPr/>
          <a:lstStyle/>
          <a:p>
            <a:fld id="{28B83BC3-069B-46AF-A4E6-C99928E1A4FA}" type="slidenum">
              <a:rPr lang="en-US" smtClean="0"/>
              <a:pPr/>
              <a:t>766</a:t>
            </a:fld>
            <a:endParaRPr lang="en-US" dirty="0"/>
          </a:p>
        </p:txBody>
      </p:sp>
    </p:spTree>
    <p:custDataLst>
      <p:tags r:id="rId1"/>
    </p:custDataLst>
    <p:extLst>
      <p:ext uri="{BB962C8B-B14F-4D97-AF65-F5344CB8AC3E}">
        <p14:creationId xmlns:p14="http://schemas.microsoft.com/office/powerpoint/2010/main" val="1145206025"/>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CF3C9932-28A7-43DC-AACC-0A1B750562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4F3086-F307-4ECB-9AA7-83C049FD16E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CF29FAB-F587-4E03-AEDD-0620E1E6A13D}"/>
              </a:ext>
            </a:extLst>
          </p:cNvPr>
          <p:cNvSpPr>
            <a:spLocks noGrp="1"/>
          </p:cNvSpPr>
          <p:nvPr>
            <p:ph type="sldNum" sz="quarter" idx="4"/>
          </p:nvPr>
        </p:nvSpPr>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304345195"/>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3" name="Date Placeholder 2">
            <a:extLst>
              <a:ext uri="{FF2B5EF4-FFF2-40B4-BE49-F238E27FC236}">
                <a16:creationId xmlns:a16="http://schemas.microsoft.com/office/drawing/2014/main" id="{BCEB8719-85B3-406E-9AF1-CDCC5A1F336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44DA999-98B1-4AD0-B1E4-25E22BA4164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8571314-67D4-4F65-83E6-D318037B1EE4}"/>
              </a:ext>
            </a:extLst>
          </p:cNvPr>
          <p:cNvSpPr>
            <a:spLocks noGrp="1"/>
          </p:cNvSpPr>
          <p:nvPr>
            <p:ph type="sldNum" sz="quarter" idx="4"/>
          </p:nvPr>
        </p:nvSpPr>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4" name="Date Placeholder 3">
            <a:extLst>
              <a:ext uri="{FF2B5EF4-FFF2-40B4-BE49-F238E27FC236}">
                <a16:creationId xmlns:a16="http://schemas.microsoft.com/office/drawing/2014/main" id="{7AF4F5E7-4A65-4D43-B829-F6CFAFC381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E58BC9-8FA0-4150-B6E0-EB0CDAAB214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F4ABC51-980C-49FB-B902-40293B3883B0}"/>
              </a:ext>
            </a:extLst>
          </p:cNvPr>
          <p:cNvSpPr>
            <a:spLocks noGrp="1"/>
          </p:cNvSpPr>
          <p:nvPr>
            <p:ph type="sldNum" sz="quarter" idx="4"/>
          </p:nvPr>
        </p:nvSpPr>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4" name="Date Placeholder 3">
            <a:extLst>
              <a:ext uri="{FF2B5EF4-FFF2-40B4-BE49-F238E27FC236}">
                <a16:creationId xmlns:a16="http://schemas.microsoft.com/office/drawing/2014/main" id="{7E6CC408-74D7-4236-98CA-FC84F4B5275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37D7753-F640-407F-9099-D7BB218B5E88}"/>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7C40D1FC-0C7C-4E41-AE12-D1156C923167}"/>
              </a:ext>
            </a:extLst>
          </p:cNvPr>
          <p:cNvSpPr>
            <a:spLocks noGrp="1"/>
          </p:cNvSpPr>
          <p:nvPr>
            <p:ph type="sldNum" sz="quarter" idx="4"/>
          </p:nvPr>
        </p:nvSpPr>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4" name="Date Placeholder 3">
            <a:extLst>
              <a:ext uri="{FF2B5EF4-FFF2-40B4-BE49-F238E27FC236}">
                <a16:creationId xmlns:a16="http://schemas.microsoft.com/office/drawing/2014/main" id="{EE546E16-0CAD-4EEC-8DFE-DE38DAD86A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A83E3E-84E2-4C71-96BC-782037BE618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89EE499-20CB-4F73-9E31-A94B0F0C8E89}"/>
              </a:ext>
            </a:extLst>
          </p:cNvPr>
          <p:cNvSpPr>
            <a:spLocks noGrp="1"/>
          </p:cNvSpPr>
          <p:nvPr>
            <p:ph type="sldNum" sz="quarter" idx="4"/>
          </p:nvPr>
        </p:nvSpPr>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4" name="Date Placeholder 3">
            <a:extLst>
              <a:ext uri="{FF2B5EF4-FFF2-40B4-BE49-F238E27FC236}">
                <a16:creationId xmlns:a16="http://schemas.microsoft.com/office/drawing/2014/main" id="{6F895E73-3EAD-4860-BF9A-CC676E9919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1E96B3-78B0-44BC-8D01-4A3AAA66DB0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F46E03E-11ED-4BDC-BED3-404896484B6A}"/>
              </a:ext>
            </a:extLst>
          </p:cNvPr>
          <p:cNvSpPr>
            <a:spLocks noGrp="1"/>
          </p:cNvSpPr>
          <p:nvPr>
            <p:ph type="sldNum" sz="quarter" idx="4"/>
          </p:nvPr>
        </p:nvSpPr>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2"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4" name="Date Placeholder 3">
            <a:extLst>
              <a:ext uri="{FF2B5EF4-FFF2-40B4-BE49-F238E27FC236}">
                <a16:creationId xmlns:a16="http://schemas.microsoft.com/office/drawing/2014/main" id="{2FA377A4-1C89-45F3-A3A5-2D85912795A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AC5A952-2403-4A8D-BC11-4B149D053369}"/>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E8679C90-06D5-4679-93F2-8591255F6704}"/>
              </a:ext>
            </a:extLst>
          </p:cNvPr>
          <p:cNvSpPr>
            <a:spLocks noGrp="1"/>
          </p:cNvSpPr>
          <p:nvPr>
            <p:ph type="sldNum" sz="quarter" idx="4"/>
          </p:nvPr>
        </p:nvSpPr>
        <p:spPr/>
        <p:txBody>
          <a:bodyPr/>
          <a:lstStyle/>
          <a:p>
            <a:fld id="{28B83BC3-069B-46AF-A4E6-C99928E1A4FA}" type="slidenum">
              <a:rPr lang="en-US" smtClean="0"/>
              <a:pPr/>
              <a:t>772</a:t>
            </a:fld>
            <a:endParaRPr lang="en-US" dirty="0"/>
          </a:p>
        </p:txBody>
      </p:sp>
    </p:spTree>
    <p:custDataLst>
      <p:tags r:id="rId2"/>
    </p:custDataLst>
    <p:extLst>
      <p:ext uri="{BB962C8B-B14F-4D97-AF65-F5344CB8AC3E}">
        <p14:creationId xmlns:p14="http://schemas.microsoft.com/office/powerpoint/2010/main" val="1587792719"/>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276B3E6-CC9A-41F9-A157-51042173B1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97D2C6-E070-4790-BB7A-637CB50CE92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DC77BD9-94E3-452E-90A2-2567C1211925}"/>
              </a:ext>
            </a:extLst>
          </p:cNvPr>
          <p:cNvSpPr>
            <a:spLocks noGrp="1"/>
          </p:cNvSpPr>
          <p:nvPr>
            <p:ph type="sldNum" sz="quarter" idx="4"/>
          </p:nvPr>
        </p:nvSpPr>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3598876012"/>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BCB045D-264E-48F3-BB19-27E693CE65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037C39-7A17-4D10-97F7-A1B269E2779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EE4997B-40FC-42B5-8245-3E34262D5414}"/>
              </a:ext>
            </a:extLst>
          </p:cNvPr>
          <p:cNvSpPr>
            <a:spLocks noGrp="1"/>
          </p:cNvSpPr>
          <p:nvPr>
            <p:ph type="sldNum" sz="quarter" idx="4"/>
          </p:nvPr>
        </p:nvSpPr>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4" name="Date Placeholder 3">
            <a:extLst>
              <a:ext uri="{FF2B5EF4-FFF2-40B4-BE49-F238E27FC236}">
                <a16:creationId xmlns:a16="http://schemas.microsoft.com/office/drawing/2014/main" id="{E908DE69-205D-4803-B5F4-0BE98F01B1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EC1D45-B601-4714-BF4D-126127A4A66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627DC95-BA39-41E6-B9C9-3F6732105354}"/>
              </a:ext>
            </a:extLst>
          </p:cNvPr>
          <p:cNvSpPr>
            <a:spLocks noGrp="1"/>
          </p:cNvSpPr>
          <p:nvPr>
            <p:ph type="sldNum" sz="quarter" idx="4"/>
          </p:nvPr>
        </p:nvSpPr>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
        <p:nvSpPr>
          <p:cNvPr id="4" name="Date Placeholder 3">
            <a:extLst>
              <a:ext uri="{FF2B5EF4-FFF2-40B4-BE49-F238E27FC236}">
                <a16:creationId xmlns:a16="http://schemas.microsoft.com/office/drawing/2014/main" id="{9D9DAEB9-E86F-4C1C-89C4-3B86212E2D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AEDBD4-6CE2-43F5-A9E4-7560CA7AD42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755626F-50EC-48EE-B22E-2EF03C963A4D}"/>
              </a:ext>
            </a:extLst>
          </p:cNvPr>
          <p:cNvSpPr>
            <a:spLocks noGrp="1"/>
          </p:cNvSpPr>
          <p:nvPr>
            <p:ph type="sldNum" sz="quarter" idx="4"/>
          </p:nvPr>
        </p:nvSpPr>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918225350"/>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3" name="Date Placeholder 2">
            <a:extLst>
              <a:ext uri="{FF2B5EF4-FFF2-40B4-BE49-F238E27FC236}">
                <a16:creationId xmlns:a16="http://schemas.microsoft.com/office/drawing/2014/main" id="{C8AB2AD2-106E-4F31-839B-DD970E2781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25DA294-AB25-473C-B735-86248489F35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D9E861D-2D43-4AD2-AAB6-88871A89BC93}"/>
              </a:ext>
            </a:extLst>
          </p:cNvPr>
          <p:cNvSpPr>
            <a:spLocks noGrp="1"/>
          </p:cNvSpPr>
          <p:nvPr>
            <p:ph type="sldNum" sz="quarter" idx="4"/>
          </p:nvPr>
        </p:nvSpPr>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4" name="Date Placeholder 3">
            <a:extLst>
              <a:ext uri="{FF2B5EF4-FFF2-40B4-BE49-F238E27FC236}">
                <a16:creationId xmlns:a16="http://schemas.microsoft.com/office/drawing/2014/main" id="{1439241B-F380-4F68-917B-3621955446C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395F44-2A3E-456C-A352-3D098A18F79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675A724-E6A0-45E7-88DF-B407DD0B5743}"/>
              </a:ext>
            </a:extLst>
          </p:cNvPr>
          <p:cNvSpPr>
            <a:spLocks noGrp="1"/>
          </p:cNvSpPr>
          <p:nvPr>
            <p:ph type="sldNum" sz="quarter" idx="4"/>
          </p:nvPr>
        </p:nvSpPr>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F8B9050-888C-4E04-92BF-5DF5097F5D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EEC0A8-25B3-4ADA-99C6-D389F571DC9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F52DC2-2E39-4D4A-8E02-1BCC9CC8F055}"/>
              </a:ext>
            </a:extLst>
          </p:cNvPr>
          <p:cNvSpPr>
            <a:spLocks noGrp="1"/>
          </p:cNvSpPr>
          <p:nvPr>
            <p:ph type="sldNum" sz="quarter" idx="4"/>
          </p:nvPr>
        </p:nvSpPr>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6CBE7E2-0E67-408F-B035-396C8C97843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1474394-B0F4-4225-A8C4-30D48201037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8EBE00DD-7A81-4014-A966-93287E949F36}"/>
              </a:ext>
            </a:extLst>
          </p:cNvPr>
          <p:cNvSpPr>
            <a:spLocks noGrp="1"/>
          </p:cNvSpPr>
          <p:nvPr>
            <p:ph type="sldNum" sz="quarter" idx="4"/>
          </p:nvPr>
        </p:nvSpPr>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4" name="Date Placeholder 3">
            <a:extLst>
              <a:ext uri="{FF2B5EF4-FFF2-40B4-BE49-F238E27FC236}">
                <a16:creationId xmlns:a16="http://schemas.microsoft.com/office/drawing/2014/main" id="{840748AD-26F9-4318-BB0E-BAA8B9B412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0E7D74-A49A-45D2-9B47-DF85E2EED31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FF711BE-D52D-43A1-851A-DA5129055F0C}"/>
              </a:ext>
            </a:extLst>
          </p:cNvPr>
          <p:cNvSpPr>
            <a:spLocks noGrp="1"/>
          </p:cNvSpPr>
          <p:nvPr>
            <p:ph type="sldNum" sz="quarter" idx="4"/>
          </p:nvPr>
        </p:nvSpPr>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4" name="Date Placeholder 3">
            <a:extLst>
              <a:ext uri="{FF2B5EF4-FFF2-40B4-BE49-F238E27FC236}">
                <a16:creationId xmlns:a16="http://schemas.microsoft.com/office/drawing/2014/main" id="{CB66B941-6A4D-4103-AD2C-8AF082264C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6C3A70-7C31-4BC8-85AB-2EFA06F413E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F86579D-E8E5-4E01-899E-7EAE65B35C1D}"/>
              </a:ext>
            </a:extLst>
          </p:cNvPr>
          <p:cNvSpPr>
            <a:spLocks noGrp="1"/>
          </p:cNvSpPr>
          <p:nvPr>
            <p:ph type="sldNum" sz="quarter" idx="4"/>
          </p:nvPr>
        </p:nvSpPr>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A25AAB3-29E8-4D12-BE62-9084850FBB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AB57A8-E4F5-41DD-99C8-C7640EFFCA1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70E5DA2-55BA-4CD0-B34C-8ACE00D5E8E3}"/>
              </a:ext>
            </a:extLst>
          </p:cNvPr>
          <p:cNvSpPr>
            <a:spLocks noGrp="1"/>
          </p:cNvSpPr>
          <p:nvPr>
            <p:ph type="sldNum" sz="quarter" idx="4"/>
          </p:nvPr>
        </p:nvSpPr>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4" name="Date Placeholder 3">
            <a:extLst>
              <a:ext uri="{FF2B5EF4-FFF2-40B4-BE49-F238E27FC236}">
                <a16:creationId xmlns:a16="http://schemas.microsoft.com/office/drawing/2014/main" id="{3B2C677C-2CBB-487B-9615-44131EA81A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0D1240-3EE4-4A60-858D-E62E0B003FF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C5A87BE-EE2C-449E-ABC4-190AF637FD15}"/>
              </a:ext>
            </a:extLst>
          </p:cNvPr>
          <p:cNvSpPr>
            <a:spLocks noGrp="1"/>
          </p:cNvSpPr>
          <p:nvPr>
            <p:ph type="sldNum" sz="quarter" idx="4"/>
          </p:nvPr>
        </p:nvSpPr>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
        <p:nvSpPr>
          <p:cNvPr id="4" name="Date Placeholder 3">
            <a:extLst>
              <a:ext uri="{FF2B5EF4-FFF2-40B4-BE49-F238E27FC236}">
                <a16:creationId xmlns:a16="http://schemas.microsoft.com/office/drawing/2014/main" id="{50B98196-ED52-4711-8CCC-D0DF500183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F38E4D-D8D4-42DB-8FA8-0A2C077B819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C51B384-E764-4719-BFEF-42CF0CC5AC73}"/>
              </a:ext>
            </a:extLst>
          </p:cNvPr>
          <p:cNvSpPr>
            <a:spLocks noGrp="1"/>
          </p:cNvSpPr>
          <p:nvPr>
            <p:ph type="sldNum" sz="quarter" idx="4"/>
          </p:nvPr>
        </p:nvSpPr>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127834559"/>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
        <p:nvSpPr>
          <p:cNvPr id="4" name="Date Placeholder 3">
            <a:extLst>
              <a:ext uri="{FF2B5EF4-FFF2-40B4-BE49-F238E27FC236}">
                <a16:creationId xmlns:a16="http://schemas.microsoft.com/office/drawing/2014/main" id="{70F8C0A3-2117-4D24-B61D-0361F79934A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2A71C5-598E-4C6F-B684-5B7EA74D9B4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94033FE-DCC4-4D84-AB95-48A5C38D9109}"/>
              </a:ext>
            </a:extLst>
          </p:cNvPr>
          <p:cNvSpPr>
            <a:spLocks noGrp="1"/>
          </p:cNvSpPr>
          <p:nvPr>
            <p:ph type="sldNum" sz="quarter" idx="4"/>
          </p:nvPr>
        </p:nvSpPr>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330896649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3.5.7 One &amp; Two Sample Proportion</a:t>
            </a:r>
          </a:p>
        </p:txBody>
      </p:sp>
      <p:sp>
        <p:nvSpPr>
          <p:cNvPr id="3" name="Date Placeholder 2">
            <a:extLst>
              <a:ext uri="{FF2B5EF4-FFF2-40B4-BE49-F238E27FC236}">
                <a16:creationId xmlns:a16="http://schemas.microsoft.com/office/drawing/2014/main" id="{84313CF3-3146-4127-ACD7-ADBFC8BE2F3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B8BEBFB-3EEE-413D-B11C-580D81B9BC4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0636EA80-AB77-44F5-92FB-024FC733C42F}"/>
              </a:ext>
            </a:extLst>
          </p:cNvPr>
          <p:cNvSpPr>
            <a:spLocks noGrp="1"/>
          </p:cNvSpPr>
          <p:nvPr>
            <p:ph type="sldNum" sz="quarter" idx="4"/>
          </p:nvPr>
        </p:nvSpPr>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4" name="Date Placeholder 3">
            <a:extLst>
              <a:ext uri="{FF2B5EF4-FFF2-40B4-BE49-F238E27FC236}">
                <a16:creationId xmlns:a16="http://schemas.microsoft.com/office/drawing/2014/main" id="{F3EAF640-FA13-4E03-87AE-97753DCD8F2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84CEF9-2E7C-4FDB-9944-4672C411738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E402736-1B64-49EB-94DC-298DABDC0B0E}"/>
              </a:ext>
            </a:extLst>
          </p:cNvPr>
          <p:cNvSpPr>
            <a:spLocks noGrp="1"/>
          </p:cNvSpPr>
          <p:nvPr>
            <p:ph type="sldNum" sz="quarter" idx="4"/>
          </p:nvPr>
        </p:nvSpPr>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2ADB0C9-C197-4DBB-BBF5-8883AA8A36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7DB4C4-FCF2-4730-85F2-AA52034C04F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453D2D0-216E-4A7B-AABF-8CA61FD82E3A}"/>
              </a:ext>
            </a:extLst>
          </p:cNvPr>
          <p:cNvSpPr>
            <a:spLocks noGrp="1"/>
          </p:cNvSpPr>
          <p:nvPr>
            <p:ph type="sldNum" sz="quarter" idx="4"/>
          </p:nvPr>
        </p:nvSpPr>
        <p:spPr/>
        <p:txBody>
          <a:bodyPr/>
          <a:lstStyle/>
          <a:p>
            <a:fld id="{28B83BC3-069B-46AF-A4E6-C99928E1A4FA}" type="slidenum">
              <a:rPr lang="en-US" smtClean="0"/>
              <a:pPr/>
              <a:t>788</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74762"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63"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64"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65"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3" name="Date Placeholder 2">
            <a:extLst>
              <a:ext uri="{FF2B5EF4-FFF2-40B4-BE49-F238E27FC236}">
                <a16:creationId xmlns:a16="http://schemas.microsoft.com/office/drawing/2014/main" id="{79F68D25-4DB5-4057-A0D9-90E57C13E4C1}"/>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FE4EB16-0CC7-429D-A15C-149E7BE96474}"/>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C3DC131F-5B31-4E8F-8573-424F69D8D949}"/>
              </a:ext>
            </a:extLst>
          </p:cNvPr>
          <p:cNvSpPr>
            <a:spLocks noGrp="1"/>
          </p:cNvSpPr>
          <p:nvPr>
            <p:ph type="sldNum" sz="quarter" idx="4"/>
          </p:nvPr>
        </p:nvSpPr>
        <p:spPr/>
        <p:txBody>
          <a:bodyPr/>
          <a:lstStyle/>
          <a:p>
            <a:fld id="{28B83BC3-069B-46AF-A4E6-C99928E1A4FA}" type="slidenum">
              <a:rPr lang="en-US" smtClean="0"/>
              <a:pPr/>
              <a:t>789</a:t>
            </a:fld>
            <a:endParaRPr lang="en-US" dirty="0"/>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662D8C9-7DD1-4C8D-854F-BF1FA518883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01C7A1E-6039-4DA5-AFCA-70E8BA3D909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BD72EE11-71F7-4E38-8743-F7CB6A240C79}"/>
              </a:ext>
            </a:extLst>
          </p:cNvPr>
          <p:cNvSpPr>
            <a:spLocks noGrp="1"/>
          </p:cNvSpPr>
          <p:nvPr>
            <p:ph type="sldNum" sz="quarter" idx="4"/>
          </p:nvPr>
        </p:nvSpPr>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4" name="Date Placeholder 3">
            <a:extLst>
              <a:ext uri="{FF2B5EF4-FFF2-40B4-BE49-F238E27FC236}">
                <a16:creationId xmlns:a16="http://schemas.microsoft.com/office/drawing/2014/main" id="{7441D6B0-668B-48ED-9E28-B01060841DD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3E868A-1BF9-4625-97F7-5FD7ECDCBFE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66B2538-8644-4B3D-9F40-BB0496726DCA}"/>
              </a:ext>
            </a:extLst>
          </p:cNvPr>
          <p:cNvSpPr>
            <a:spLocks noGrp="1"/>
          </p:cNvSpPr>
          <p:nvPr>
            <p:ph type="sldNum" sz="quarter" idx="4"/>
          </p:nvPr>
        </p:nvSpPr>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4" name="Date Placeholder 3">
            <a:extLst>
              <a:ext uri="{FF2B5EF4-FFF2-40B4-BE49-F238E27FC236}">
                <a16:creationId xmlns:a16="http://schemas.microsoft.com/office/drawing/2014/main" id="{4EF9F838-9B11-4D02-8E21-22768B3B29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7383A58-D1D2-4DCF-9035-321759173B9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16ACA0D-2482-493E-875F-339ED8B23862}"/>
              </a:ext>
            </a:extLst>
          </p:cNvPr>
          <p:cNvSpPr>
            <a:spLocks noGrp="1"/>
          </p:cNvSpPr>
          <p:nvPr>
            <p:ph type="sldNum" sz="quarter" idx="4"/>
          </p:nvPr>
        </p:nvSpPr>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4" name="Date Placeholder 3">
            <a:extLst>
              <a:ext uri="{FF2B5EF4-FFF2-40B4-BE49-F238E27FC236}">
                <a16:creationId xmlns:a16="http://schemas.microsoft.com/office/drawing/2014/main" id="{D44E078C-44E5-45A6-917F-571A8F9F621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23981E-08A9-495A-B8F0-3D59E33197B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6737314-639E-4282-AEF9-37EE81A78E4B}"/>
              </a:ext>
            </a:extLst>
          </p:cNvPr>
          <p:cNvSpPr>
            <a:spLocks noGrp="1"/>
          </p:cNvSpPr>
          <p:nvPr>
            <p:ph type="sldNum" sz="quarter" idx="4"/>
          </p:nvPr>
        </p:nvSpPr>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
        <p:nvSpPr>
          <p:cNvPr id="4" name="Date Placeholder 3">
            <a:extLst>
              <a:ext uri="{FF2B5EF4-FFF2-40B4-BE49-F238E27FC236}">
                <a16:creationId xmlns:a16="http://schemas.microsoft.com/office/drawing/2014/main" id="{861B7F0B-C4E1-44DF-91C3-0D7B0D4A19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3F3AFA-E898-417D-B844-1381B9F159B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98D74CA-64FA-4E1B-B102-12BFC9F7B19A}"/>
              </a:ext>
            </a:extLst>
          </p:cNvPr>
          <p:cNvSpPr>
            <a:spLocks noGrp="1"/>
          </p:cNvSpPr>
          <p:nvPr>
            <p:ph type="sldNum" sz="quarter" idx="4"/>
          </p:nvPr>
        </p:nvSpPr>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77789438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4" name="Date Placeholder 3">
            <a:extLst>
              <a:ext uri="{FF2B5EF4-FFF2-40B4-BE49-F238E27FC236}">
                <a16:creationId xmlns:a16="http://schemas.microsoft.com/office/drawing/2014/main" id="{722B607C-C2CF-4E38-9DAE-B59AF76295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D6B8B8-C438-4694-993D-0544CD993F0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D47FF49-CBF6-46D5-9269-79DE437CA4DA}"/>
              </a:ext>
            </a:extLst>
          </p:cNvPr>
          <p:cNvSpPr>
            <a:spLocks noGrp="1"/>
          </p:cNvSpPr>
          <p:nvPr>
            <p:ph type="sldNum" sz="quarter" idx="4"/>
          </p:nvPr>
        </p:nvSpPr>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ECD71FB-936F-411D-85AD-9CA22002AA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FAC9AA-99D3-4FFD-BBE6-B085358F9A0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E9BF4EE-AD0D-40D0-A9ED-D009777F6A15}"/>
              </a:ext>
            </a:extLst>
          </p:cNvPr>
          <p:cNvSpPr>
            <a:spLocks noGrp="1"/>
          </p:cNvSpPr>
          <p:nvPr>
            <p:ph type="sldNum" sz="quarter" idx="4"/>
          </p:nvPr>
        </p:nvSpPr>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75794"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95"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96"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97"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98"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99"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800"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801"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4" name="Date Placeholder 3">
            <a:extLst>
              <a:ext uri="{FF2B5EF4-FFF2-40B4-BE49-F238E27FC236}">
                <a16:creationId xmlns:a16="http://schemas.microsoft.com/office/drawing/2014/main" id="{90654D9D-9848-4206-9558-114D68AAE11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CF924D1-4119-4347-91E5-30C9D4E1B0E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55EA16F5-A7EA-4096-B229-D55A91C08AE8}"/>
              </a:ext>
            </a:extLst>
          </p:cNvPr>
          <p:cNvSpPr>
            <a:spLocks noGrp="1"/>
          </p:cNvSpPr>
          <p:nvPr>
            <p:ph type="sldNum" sz="quarter" idx="4"/>
          </p:nvPr>
        </p:nvSpPr>
        <p:spPr/>
        <p:txBody>
          <a:bodyPr/>
          <a:lstStyle/>
          <a:p>
            <a:fld id="{28B83BC3-069B-46AF-A4E6-C99928E1A4FA}" type="slidenum">
              <a:rPr lang="en-US" smtClean="0"/>
              <a:pPr/>
              <a:t>796</a:t>
            </a:fld>
            <a:endParaRPr lang="en-US" dirty="0"/>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F121B5D-8A62-41BD-9277-C2AD49B441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070800-196F-4B14-A0A0-066B8926EDA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90FCFA6-5CCD-4D0B-83C1-305EEDED43C0}"/>
              </a:ext>
            </a:extLst>
          </p:cNvPr>
          <p:cNvSpPr>
            <a:spLocks noGrp="1"/>
          </p:cNvSpPr>
          <p:nvPr>
            <p:ph type="sldNum" sz="quarter" idx="4"/>
          </p:nvPr>
        </p:nvSpPr>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6BE3F41-4185-4CC2-BBB3-30890B1150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DE724A-9C11-45D3-992A-1934B6E61D6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89DAB33-782B-4FF6-A89B-CB54EF5A1D22}"/>
              </a:ext>
            </a:extLst>
          </p:cNvPr>
          <p:cNvSpPr>
            <a:spLocks noGrp="1"/>
          </p:cNvSpPr>
          <p:nvPr>
            <p:ph type="sldNum" sz="quarter" idx="4"/>
          </p:nvPr>
        </p:nvSpPr>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
        <p:nvSpPr>
          <p:cNvPr id="4" name="Date Placeholder 3">
            <a:extLst>
              <a:ext uri="{FF2B5EF4-FFF2-40B4-BE49-F238E27FC236}">
                <a16:creationId xmlns:a16="http://schemas.microsoft.com/office/drawing/2014/main" id="{F49C7E1E-78C9-4BFD-ACBC-0CDE9E84F5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61AE5D1-D4AA-4395-8788-72BBD551CB5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20CF5A1-499C-4906-AB5F-123239827B3A}"/>
              </a:ext>
            </a:extLst>
          </p:cNvPr>
          <p:cNvSpPr>
            <a:spLocks noGrp="1"/>
          </p:cNvSpPr>
          <p:nvPr>
            <p:ph type="sldNum" sz="quarter" idx="4"/>
          </p:nvPr>
        </p:nvSpPr>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2571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EE671CA3-B03F-446A-A1B7-395644FEDC1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B985343-2AF5-480B-B3A4-1C652CB4349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614CCF23-2DB7-476F-9052-8535DAF90834}"/>
              </a:ext>
            </a:extLst>
          </p:cNvPr>
          <p:cNvSpPr>
            <a:spLocks noGrp="1"/>
          </p:cNvSpPr>
          <p:nvPr>
            <p:ph type="sldNum" sz="quarter" idx="4"/>
          </p:nvPr>
        </p:nvSpPr>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732E9163-BD25-468F-B548-D4EEBF39494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4D81862-4924-48A3-BD1D-E6EA496A1151}"/>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B9C5FE2-D297-48FB-AE8B-EB4D9E3BA8F1}"/>
              </a:ext>
            </a:extLst>
          </p:cNvPr>
          <p:cNvSpPr>
            <a:spLocks noGrp="1"/>
          </p:cNvSpPr>
          <p:nvPr>
            <p:ph type="sldNum" sz="quarter" idx="4"/>
          </p:nvPr>
        </p:nvSpPr>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
        <p:nvSpPr>
          <p:cNvPr id="4" name="Date Placeholder 3">
            <a:extLst>
              <a:ext uri="{FF2B5EF4-FFF2-40B4-BE49-F238E27FC236}">
                <a16:creationId xmlns:a16="http://schemas.microsoft.com/office/drawing/2014/main" id="{907FA5FA-F548-4BDB-83E6-45FFCC46E1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973643-3344-49F6-A32D-18E1F437455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69A6373-CC6D-4F9F-9429-E6ED401DC765}"/>
              </a:ext>
            </a:extLst>
          </p:cNvPr>
          <p:cNvSpPr>
            <a:spLocks noGrp="1"/>
          </p:cNvSpPr>
          <p:nvPr>
            <p:ph type="sldNum" sz="quarter" idx="4"/>
          </p:nvPr>
        </p:nvSpPr>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4174742139"/>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3" name="Date Placeholder 2">
            <a:extLst>
              <a:ext uri="{FF2B5EF4-FFF2-40B4-BE49-F238E27FC236}">
                <a16:creationId xmlns:a16="http://schemas.microsoft.com/office/drawing/2014/main" id="{E53931EE-0DFD-4820-B8F8-F7778ECAEE5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DC8B3AF-F42C-4853-8E1C-807B01F8C7F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7E3A873E-C3E9-4DF2-85C8-D1367228FF41}"/>
              </a:ext>
            </a:extLst>
          </p:cNvPr>
          <p:cNvSpPr>
            <a:spLocks noGrp="1"/>
          </p:cNvSpPr>
          <p:nvPr>
            <p:ph type="sldNum" sz="quarter" idx="4"/>
          </p:nvPr>
        </p:nvSpPr>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4" name="Date Placeholder 3">
            <a:extLst>
              <a:ext uri="{FF2B5EF4-FFF2-40B4-BE49-F238E27FC236}">
                <a16:creationId xmlns:a16="http://schemas.microsoft.com/office/drawing/2014/main" id="{F302289F-68A9-4790-B1D5-F3E60F9D697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0FE01C-4E7E-473B-B674-D0C06725068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79853D9-AF86-4CC2-9076-9F57A7826C67}"/>
              </a:ext>
            </a:extLst>
          </p:cNvPr>
          <p:cNvSpPr>
            <a:spLocks noGrp="1"/>
          </p:cNvSpPr>
          <p:nvPr>
            <p:ph type="sldNum" sz="quarter" idx="4"/>
          </p:nvPr>
        </p:nvSpPr>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4" name="Date Placeholder 3">
            <a:extLst>
              <a:ext uri="{FF2B5EF4-FFF2-40B4-BE49-F238E27FC236}">
                <a16:creationId xmlns:a16="http://schemas.microsoft.com/office/drawing/2014/main" id="{7F9C32F1-07B2-43BB-AC00-7B5455F509D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DF97AC-F2AF-425C-B275-E4DEDEDA297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ABB5648-D39B-4990-A5E5-1A2D9FA0C541}"/>
              </a:ext>
            </a:extLst>
          </p:cNvPr>
          <p:cNvSpPr>
            <a:spLocks noGrp="1"/>
          </p:cNvSpPr>
          <p:nvPr>
            <p:ph type="sldNum" sz="quarter" idx="4"/>
          </p:nvPr>
        </p:nvSpPr>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006A3A3-CACA-4862-8A41-239222E6957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F2D7D1-5877-47B2-AADD-EA7DAD9111F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AD9A75D-81A6-4CB2-BE3C-2531448E8A8E}"/>
              </a:ext>
            </a:extLst>
          </p:cNvPr>
          <p:cNvSpPr>
            <a:spLocks noGrp="1"/>
          </p:cNvSpPr>
          <p:nvPr>
            <p:ph type="sldNum" sz="quarter" idx="4"/>
          </p:nvPr>
        </p:nvSpPr>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8"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9"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76810"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668FA9C-0887-4425-B219-B5A9D508282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D4DC28A-BFDC-4166-9778-39AEDAA12494}"/>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666ECA5C-1400-40DE-B108-201D35AE7C74}"/>
              </a:ext>
            </a:extLst>
          </p:cNvPr>
          <p:cNvSpPr>
            <a:spLocks noGrp="1"/>
          </p:cNvSpPr>
          <p:nvPr>
            <p:ph type="sldNum" sz="quarter" idx="4"/>
          </p:nvPr>
        </p:nvSpPr>
        <p:spPr/>
        <p:txBody>
          <a:bodyPr/>
          <a:lstStyle/>
          <a:p>
            <a:fld id="{28B83BC3-069B-46AF-A4E6-C99928E1A4FA}" type="slidenum">
              <a:rPr lang="en-US" smtClean="0"/>
              <a:pPr/>
              <a:t>805</a:t>
            </a:fld>
            <a:endParaRPr lang="en-US" dirty="0"/>
          </a:p>
        </p:txBody>
      </p:sp>
    </p:spTree>
    <p:custDataLst>
      <p:tags r:id="rId2"/>
    </p:custDataLst>
    <p:extLst>
      <p:ext uri="{BB962C8B-B14F-4D97-AF65-F5344CB8AC3E}">
        <p14:creationId xmlns:p14="http://schemas.microsoft.com/office/powerpoint/2010/main" val="361040820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ADE0575-33A5-4F8A-AEBF-83BF2EF14B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425574-5EBB-46B7-A44C-ABD4DAA7390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E9AC83D-A175-4E6A-B026-C156F5AB454F}"/>
              </a:ext>
            </a:extLst>
          </p:cNvPr>
          <p:cNvSpPr>
            <a:spLocks noGrp="1"/>
          </p:cNvSpPr>
          <p:nvPr>
            <p:ph type="sldNum" sz="quarter" idx="4"/>
          </p:nvPr>
        </p:nvSpPr>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1C07871-CAAF-4A20-838D-876ED39FEB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48802B-8900-4E93-BEDB-2BADCE958D1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FAD00B8-D705-4697-8767-293B7D4DECE3}"/>
              </a:ext>
            </a:extLst>
          </p:cNvPr>
          <p:cNvSpPr>
            <a:spLocks noGrp="1"/>
          </p:cNvSpPr>
          <p:nvPr>
            <p:ph type="sldNum" sz="quarter" idx="4"/>
          </p:nvPr>
        </p:nvSpPr>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374EC3B-0986-412C-8635-13B8DA69244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ABBA178-D3F3-4D61-B871-24BD1DE87E52}"/>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B966E44-7650-449A-A55E-674FCA3557FD}"/>
              </a:ext>
            </a:extLst>
          </p:cNvPr>
          <p:cNvSpPr>
            <a:spLocks noGrp="1"/>
          </p:cNvSpPr>
          <p:nvPr>
            <p:ph type="sldNum" sz="quarter" idx="4"/>
          </p:nvPr>
        </p:nvSpPr>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
        <p:nvSpPr>
          <p:cNvPr id="4" name="Date Placeholder 3">
            <a:extLst>
              <a:ext uri="{FF2B5EF4-FFF2-40B4-BE49-F238E27FC236}">
                <a16:creationId xmlns:a16="http://schemas.microsoft.com/office/drawing/2014/main" id="{2E3E103E-CEFF-496D-92A9-B78C90D582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30884C-8FEF-47C8-B0E3-3D799390C01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18111BD-31DF-4D0F-8526-EBE496E6E587}"/>
              </a:ext>
            </a:extLst>
          </p:cNvPr>
          <p:cNvSpPr>
            <a:spLocks noGrp="1"/>
          </p:cNvSpPr>
          <p:nvPr>
            <p:ph type="sldNum" sz="quarter" idx="4"/>
          </p:nvPr>
        </p:nvSpPr>
        <p:spPr/>
        <p:txBody>
          <a:bodyPr/>
          <a:lstStyle/>
          <a:p>
            <a:fld id="{28B83BC3-069B-46AF-A4E6-C99928E1A4FA}" type="slidenum">
              <a:rPr lang="en-US" smtClean="0"/>
              <a:pPr/>
              <a:t>809</a:t>
            </a:fld>
            <a:endParaRPr lang="en-US" dirty="0"/>
          </a:p>
        </p:txBody>
      </p:sp>
    </p:spTree>
    <p:custDataLst>
      <p:tags r:id="rId1"/>
    </p:custDataLst>
    <p:extLst>
      <p:ext uri="{BB962C8B-B14F-4D97-AF65-F5344CB8AC3E}">
        <p14:creationId xmlns:p14="http://schemas.microsoft.com/office/powerpoint/2010/main" val="255666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4" name="Date Placeholder 3">
            <a:extLst>
              <a:ext uri="{FF2B5EF4-FFF2-40B4-BE49-F238E27FC236}">
                <a16:creationId xmlns:a16="http://schemas.microsoft.com/office/drawing/2014/main" id="{0ECDB508-530E-4511-A4AD-61B3DF1E9DA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EC388A5-7E57-49DE-9319-5C8F86B5B470}"/>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94A5DBC4-2F36-40AF-B1E0-2C1A4334FF79}"/>
              </a:ext>
            </a:extLst>
          </p:cNvPr>
          <p:cNvSpPr>
            <a:spLocks noGrp="1"/>
          </p:cNvSpPr>
          <p:nvPr>
            <p:ph type="sldNum" sz="quarter" idx="4"/>
          </p:nvPr>
        </p:nvSpPr>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D2A7BA0-5454-440D-A078-19CFEC4CE01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432E6A2-881A-4E5A-BD3A-52744C0E020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3A04095-AE5E-45EC-8097-B3A231DB4B33}"/>
              </a:ext>
            </a:extLst>
          </p:cNvPr>
          <p:cNvSpPr>
            <a:spLocks noGrp="1"/>
          </p:cNvSpPr>
          <p:nvPr>
            <p:ph type="sldNum" sz="quarter" idx="4"/>
          </p:nvPr>
        </p:nvSpPr>
        <p:spPr/>
        <p:txBody>
          <a:bodyPr/>
          <a:lstStyle/>
          <a:p>
            <a:fld id="{28B83BC3-069B-46AF-A4E6-C99928E1A4FA}" type="slidenum">
              <a:rPr lang="en-US" smtClean="0"/>
              <a:pPr/>
              <a:t>810</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4" name="Date Placeholder 3">
            <a:extLst>
              <a:ext uri="{FF2B5EF4-FFF2-40B4-BE49-F238E27FC236}">
                <a16:creationId xmlns:a16="http://schemas.microsoft.com/office/drawing/2014/main" id="{28DC9526-AFD1-4678-BA2F-6871000271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A5E2E4-1D7C-4079-813C-B69D18402D2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A47C070-01DC-4127-8459-DC4B2451F743}"/>
              </a:ext>
            </a:extLst>
          </p:cNvPr>
          <p:cNvSpPr>
            <a:spLocks noGrp="1"/>
          </p:cNvSpPr>
          <p:nvPr>
            <p:ph type="sldNum" sz="quarter" idx="4"/>
          </p:nvPr>
        </p:nvSpPr>
        <p:spPr/>
        <p:txBody>
          <a:bodyPr/>
          <a:lstStyle/>
          <a:p>
            <a:fld id="{28B83BC3-069B-46AF-A4E6-C99928E1A4FA}" type="slidenum">
              <a:rPr lang="en-US" smtClean="0"/>
              <a:pPr/>
              <a:t>811</a:t>
            </a:fld>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24AEA80-76CE-4638-B548-E3629F2DCF3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DAC060D-902B-4C25-8634-56E31714EE6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DB198B1-C258-441C-B1DB-1EF369086B0A}"/>
              </a:ext>
            </a:extLst>
          </p:cNvPr>
          <p:cNvSpPr>
            <a:spLocks noGrp="1"/>
          </p:cNvSpPr>
          <p:nvPr>
            <p:ph type="sldNum" sz="quarter" idx="4"/>
          </p:nvPr>
        </p:nvSpPr>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28C34003-E263-49E4-8888-17338EBCA7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DE74CA-BA47-43D8-8AE1-964A6B456D3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1CF2ECD-0AB4-4A14-8859-6A1D6E3ACF7E}"/>
              </a:ext>
            </a:extLst>
          </p:cNvPr>
          <p:cNvSpPr>
            <a:spLocks noGrp="1"/>
          </p:cNvSpPr>
          <p:nvPr>
            <p:ph type="sldNum" sz="quarter" idx="4"/>
          </p:nvPr>
        </p:nvSpPr>
        <p:spPr/>
        <p:txBody>
          <a:bodyPr/>
          <a:lstStyle/>
          <a:p>
            <a:fld id="{28B83BC3-069B-46AF-A4E6-C99928E1A4FA}" type="slidenum">
              <a:rPr lang="en-US" smtClean="0"/>
              <a:pPr/>
              <a:t>813</a:t>
            </a:fld>
            <a:endParaRPr lang="en-US" dirty="0"/>
          </a:p>
        </p:txBody>
      </p:sp>
    </p:spTree>
    <p:custDataLst>
      <p:tags r:id="rId1"/>
    </p:custDataLst>
    <p:extLst>
      <p:ext uri="{BB962C8B-B14F-4D97-AF65-F5344CB8AC3E}">
        <p14:creationId xmlns:p14="http://schemas.microsoft.com/office/powerpoint/2010/main" val="3120353699"/>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3" name="Date Placeholder 2">
            <a:extLst>
              <a:ext uri="{FF2B5EF4-FFF2-40B4-BE49-F238E27FC236}">
                <a16:creationId xmlns:a16="http://schemas.microsoft.com/office/drawing/2014/main" id="{7E76BC15-E87F-42AD-946D-EA45BC46709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83700DD-91CD-4612-A218-9B6BE33DCF0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6E71844-1B54-49F3-A69E-ACB5A19CB591}"/>
              </a:ext>
            </a:extLst>
          </p:cNvPr>
          <p:cNvSpPr>
            <a:spLocks noGrp="1"/>
          </p:cNvSpPr>
          <p:nvPr>
            <p:ph type="sldNum" sz="quarter" idx="4"/>
          </p:nvPr>
        </p:nvSpPr>
        <p:spPr/>
        <p:txBody>
          <a:bodyPr/>
          <a:lstStyle/>
          <a:p>
            <a:fld id="{28B83BC3-069B-46AF-A4E6-C99928E1A4FA}" type="slidenum">
              <a:rPr lang="en-US" smtClean="0"/>
              <a:pPr/>
              <a:t>814</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77828"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1728AF2-8C2E-44A7-9A9D-E3C8C1EB9D6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D05C74-247F-4380-8CD7-6F9D70D6563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7B3B513-7412-4453-B45B-0C91172A9809}"/>
              </a:ext>
            </a:extLst>
          </p:cNvPr>
          <p:cNvSpPr>
            <a:spLocks noGrp="1"/>
          </p:cNvSpPr>
          <p:nvPr>
            <p:ph type="sldNum" sz="quarter" idx="4"/>
          </p:nvPr>
        </p:nvSpPr>
        <p:spPr/>
        <p:txBody>
          <a:bodyPr/>
          <a:lstStyle/>
          <a:p>
            <a:fld id="{28B83BC3-069B-46AF-A4E6-C99928E1A4FA}" type="slidenum">
              <a:rPr lang="en-US" smtClean="0"/>
              <a:pPr/>
              <a:t>815</a:t>
            </a:fld>
            <a:endParaRPr lang="en-US" dirty="0"/>
          </a:p>
        </p:txBody>
      </p:sp>
    </p:spTree>
    <p:custDataLst>
      <p:tags r:id="rId2"/>
    </p:custDataLst>
    <p:extLst>
      <p:ext uri="{BB962C8B-B14F-4D97-AF65-F5344CB8AC3E}">
        <p14:creationId xmlns:p14="http://schemas.microsoft.com/office/powerpoint/2010/main" val="661856993"/>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2"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4" name="Date Placeholder 3">
            <a:extLst>
              <a:ext uri="{FF2B5EF4-FFF2-40B4-BE49-F238E27FC236}">
                <a16:creationId xmlns:a16="http://schemas.microsoft.com/office/drawing/2014/main" id="{762FA2DB-D1E7-4B4E-986E-29CAB432CAD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0A0FB4-D3A7-4402-9003-B2CE9A9C6271}"/>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D05109F4-2CC7-419D-A8F4-C1C4EBB6CEB5}"/>
              </a:ext>
            </a:extLst>
          </p:cNvPr>
          <p:cNvSpPr>
            <a:spLocks noGrp="1"/>
          </p:cNvSpPr>
          <p:nvPr>
            <p:ph type="sldNum" sz="quarter" idx="4"/>
          </p:nvPr>
        </p:nvSpPr>
        <p:spPr/>
        <p:txBody>
          <a:bodyPr/>
          <a:lstStyle/>
          <a:p>
            <a:fld id="{28B83BC3-069B-46AF-A4E6-C99928E1A4FA}" type="slidenum">
              <a:rPr lang="en-US" smtClean="0"/>
              <a:pPr/>
              <a:t>816</a:t>
            </a:fld>
            <a:endParaRPr lang="en-US" dirty="0"/>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80"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81"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82"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4" name="Date Placeholder 3">
            <a:extLst>
              <a:ext uri="{FF2B5EF4-FFF2-40B4-BE49-F238E27FC236}">
                <a16:creationId xmlns:a16="http://schemas.microsoft.com/office/drawing/2014/main" id="{E6F95D72-342B-4267-81BF-4DD0C6A907AE}"/>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0193DCB8-6A16-488F-82A7-FA2B5A77B551}"/>
              </a:ext>
            </a:extLst>
          </p:cNvPr>
          <p:cNvSpPr>
            <a:spLocks noGrp="1"/>
          </p:cNvSpPr>
          <p:nvPr>
            <p:ph type="ftr" sz="quarter" idx="3"/>
          </p:nvPr>
        </p:nvSpPr>
        <p:spPr/>
        <p:txBody>
          <a:bodyPr/>
          <a:lstStyle/>
          <a:p>
            <a:r>
              <a:rPr lang="en-US"/>
              <a:t>© American B&amp;T University</a:t>
            </a:r>
            <a:endParaRPr lang="en-US" dirty="0"/>
          </a:p>
        </p:txBody>
      </p:sp>
      <p:sp>
        <p:nvSpPr>
          <p:cNvPr id="13" name="Slide Number Placeholder 12">
            <a:extLst>
              <a:ext uri="{FF2B5EF4-FFF2-40B4-BE49-F238E27FC236}">
                <a16:creationId xmlns:a16="http://schemas.microsoft.com/office/drawing/2014/main" id="{134DE306-FDF6-4AA1-B40B-EFC1B166C562}"/>
              </a:ext>
            </a:extLst>
          </p:cNvPr>
          <p:cNvSpPr>
            <a:spLocks noGrp="1"/>
          </p:cNvSpPr>
          <p:nvPr>
            <p:ph type="sldNum" sz="quarter" idx="4"/>
          </p:nvPr>
        </p:nvSpPr>
        <p:spPr/>
        <p:txBody>
          <a:bodyPr/>
          <a:lstStyle/>
          <a:p>
            <a:fld id="{28B83BC3-069B-46AF-A4E6-C99928E1A4FA}" type="slidenum">
              <a:rPr lang="en-US" smtClean="0"/>
              <a:pPr/>
              <a:t>817</a:t>
            </a:fld>
            <a:endParaRPr lang="en-US" dirty="0"/>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80902"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80903"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BE04DAB-DAE4-41DF-AE5F-A6C0BDD4D46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0A53D88-D96D-411C-8C34-E8E2DDD597A1}"/>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F746CD9F-A5A0-497B-A758-BB372A7B950B}"/>
              </a:ext>
            </a:extLst>
          </p:cNvPr>
          <p:cNvSpPr>
            <a:spLocks noGrp="1"/>
          </p:cNvSpPr>
          <p:nvPr>
            <p:ph type="sldNum" sz="quarter" idx="4"/>
          </p:nvPr>
        </p:nvSpPr>
        <p:spPr/>
        <p:txBody>
          <a:bodyPr/>
          <a:lstStyle/>
          <a:p>
            <a:fld id="{28B83BC3-069B-46AF-A4E6-C99928E1A4FA}" type="slidenum">
              <a:rPr lang="en-US" smtClean="0"/>
              <a:pPr/>
              <a:t>818</a:t>
            </a:fld>
            <a:endParaRPr lang="en-US" dirty="0"/>
          </a:p>
        </p:txBody>
      </p:sp>
    </p:spTree>
    <p:custDataLst>
      <p:tags r:id="rId2"/>
    </p:custDataLst>
    <p:extLst>
      <p:ext uri="{BB962C8B-B14F-4D97-AF65-F5344CB8AC3E}">
        <p14:creationId xmlns:p14="http://schemas.microsoft.com/office/powerpoint/2010/main" val="384809570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81926"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81927"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D51DE2DE-0313-4E2D-9B72-B89168E8A4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B4FDE2-26B8-4910-8548-C4B860DE6CC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EE2B57E-F39C-4ED7-9168-27D8B49E5D37}"/>
              </a:ext>
            </a:extLst>
          </p:cNvPr>
          <p:cNvSpPr>
            <a:spLocks noGrp="1"/>
          </p:cNvSpPr>
          <p:nvPr>
            <p:ph type="sldNum" sz="quarter" idx="4"/>
          </p:nvPr>
        </p:nvSpPr>
        <p:spPr/>
        <p:txBody>
          <a:bodyPr/>
          <a:lstStyle/>
          <a:p>
            <a:fld id="{28B83BC3-069B-46AF-A4E6-C99928E1A4FA}" type="slidenum">
              <a:rPr lang="en-US" smtClean="0"/>
              <a:pPr/>
              <a:t>819</a:t>
            </a:fld>
            <a:endParaRPr lang="en-US" dirty="0"/>
          </a:p>
        </p:txBody>
      </p:sp>
    </p:spTree>
    <p:custDataLst>
      <p:tags r:id="rId2"/>
    </p:custDataLst>
    <p:extLst>
      <p:ext uri="{BB962C8B-B14F-4D97-AF65-F5344CB8AC3E}">
        <p14:creationId xmlns:p14="http://schemas.microsoft.com/office/powerpoint/2010/main" val="3761923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163418F-4FAA-44CD-9916-92E87CA9B66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AC27020-8936-45B5-86F5-1399A39F6FC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0233549-D049-4EF6-82E0-FA39F71C74A5}"/>
              </a:ext>
            </a:extLst>
          </p:cNvPr>
          <p:cNvSpPr>
            <a:spLocks noGrp="1"/>
          </p:cNvSpPr>
          <p:nvPr>
            <p:ph type="sldNum" sz="quarter" idx="4"/>
          </p:nvPr>
        </p:nvSpPr>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5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8295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8295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5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8296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3" name="Date Placeholder 2">
            <a:extLst>
              <a:ext uri="{FF2B5EF4-FFF2-40B4-BE49-F238E27FC236}">
                <a16:creationId xmlns:a16="http://schemas.microsoft.com/office/drawing/2014/main" id="{0A2ADC4E-4B80-4D80-85BF-66424775D07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E6EC2FB-D7CA-4F21-A3B7-9B16FA103830}"/>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1BAF3CE5-80B6-41D8-BA3B-A89C709F15CE}"/>
              </a:ext>
            </a:extLst>
          </p:cNvPr>
          <p:cNvSpPr>
            <a:spLocks noGrp="1"/>
          </p:cNvSpPr>
          <p:nvPr>
            <p:ph type="sldNum" sz="quarter" idx="4"/>
          </p:nvPr>
        </p:nvSpPr>
        <p:spPr/>
        <p:txBody>
          <a:bodyPr/>
          <a:lstStyle/>
          <a:p>
            <a:fld id="{28B83BC3-069B-46AF-A4E6-C99928E1A4FA}" type="slidenum">
              <a:rPr lang="en-US" smtClean="0"/>
              <a:pPr/>
              <a:t>820</a:t>
            </a:fld>
            <a:endParaRPr lang="en-US" dirty="0"/>
          </a:p>
        </p:txBody>
      </p:sp>
    </p:spTree>
    <p:custDataLst>
      <p:tags r:id="rId2"/>
    </p:custDataLst>
    <p:extLst>
      <p:ext uri="{BB962C8B-B14F-4D97-AF65-F5344CB8AC3E}">
        <p14:creationId xmlns:p14="http://schemas.microsoft.com/office/powerpoint/2010/main" val="2600007580"/>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83974"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83975"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A19F73C-62AE-485E-977C-29BFA7E0BF2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D853FA5-BBBF-40D9-B5B7-BE85F26BC4A1}"/>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4C6F2677-04A3-4303-B76D-A7F718324985}"/>
              </a:ext>
            </a:extLst>
          </p:cNvPr>
          <p:cNvSpPr>
            <a:spLocks noGrp="1"/>
          </p:cNvSpPr>
          <p:nvPr>
            <p:ph type="sldNum" sz="quarter" idx="4"/>
          </p:nvPr>
        </p:nvSpPr>
        <p:spPr/>
        <p:txBody>
          <a:bodyPr/>
          <a:lstStyle/>
          <a:p>
            <a:fld id="{28B83BC3-069B-46AF-A4E6-C99928E1A4FA}" type="slidenum">
              <a:rPr lang="en-US" smtClean="0"/>
              <a:pPr/>
              <a:t>821</a:t>
            </a:fld>
            <a:endParaRPr lang="en-US" dirty="0"/>
          </a:p>
        </p:txBody>
      </p:sp>
    </p:spTree>
    <p:custDataLst>
      <p:tags r:id="rId2"/>
    </p:custDataLst>
    <p:extLst>
      <p:ext uri="{BB962C8B-B14F-4D97-AF65-F5344CB8AC3E}">
        <p14:creationId xmlns:p14="http://schemas.microsoft.com/office/powerpoint/2010/main" val="1215718877"/>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967F50E-852E-4DC9-BFA0-ED66985D62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39C2C44-BAC3-4F8A-89BE-3EBA08F6BB2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58E3698-EF37-4E10-9220-C4FEB9D6B57C}"/>
              </a:ext>
            </a:extLst>
          </p:cNvPr>
          <p:cNvSpPr>
            <a:spLocks noGrp="1"/>
          </p:cNvSpPr>
          <p:nvPr>
            <p:ph type="sldNum" sz="quarter" idx="4"/>
          </p:nvPr>
        </p:nvSpPr>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
        <p:nvSpPr>
          <p:cNvPr id="4" name="Date Placeholder 3">
            <a:extLst>
              <a:ext uri="{FF2B5EF4-FFF2-40B4-BE49-F238E27FC236}">
                <a16:creationId xmlns:a16="http://schemas.microsoft.com/office/drawing/2014/main" id="{7F1FB534-1917-4871-A4C2-05C6C547E9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69011C-41F4-4246-8D64-CC338D660DF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33CDD2F-83A2-4E68-BD8C-61EAC08C50A6}"/>
              </a:ext>
            </a:extLst>
          </p:cNvPr>
          <p:cNvSpPr>
            <a:spLocks noGrp="1"/>
          </p:cNvSpPr>
          <p:nvPr>
            <p:ph type="sldNum" sz="quarter" idx="4"/>
          </p:nvPr>
        </p:nvSpPr>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984677194"/>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
        <p:nvSpPr>
          <p:cNvPr id="10" name="Date Placeholder 9">
            <a:extLst>
              <a:ext uri="{FF2B5EF4-FFF2-40B4-BE49-F238E27FC236}">
                <a16:creationId xmlns:a16="http://schemas.microsoft.com/office/drawing/2014/main" id="{71B3FDDB-C23F-4F8A-AC43-0834CE06FE63}"/>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B61ABFFA-8CAF-4BA3-A95D-68CE0829D347}"/>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E564FCC4-D65C-4D25-B769-0DFFF357F56E}"/>
              </a:ext>
            </a:extLst>
          </p:cNvPr>
          <p:cNvSpPr>
            <a:spLocks noGrp="1"/>
          </p:cNvSpPr>
          <p:nvPr>
            <p:ph type="sldNum" sz="quarter" idx="4"/>
          </p:nvPr>
        </p:nvSpPr>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1398046825"/>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4" name="Date Placeholder 3">
            <a:extLst>
              <a:ext uri="{FF2B5EF4-FFF2-40B4-BE49-F238E27FC236}">
                <a16:creationId xmlns:a16="http://schemas.microsoft.com/office/drawing/2014/main" id="{CE31D23F-1AB2-4A60-B960-0102DFC155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3C9ABD-91A8-46A6-AF25-5AECF9BEA9E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91A5EA2-76F5-44D4-9BD7-B0A5EDE4B014}"/>
              </a:ext>
            </a:extLst>
          </p:cNvPr>
          <p:cNvSpPr>
            <a:spLocks noGrp="1"/>
          </p:cNvSpPr>
          <p:nvPr>
            <p:ph type="sldNum" sz="quarter" idx="4"/>
          </p:nvPr>
        </p:nvSpPr>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0878B4D-23CC-42F9-AC91-B08D58AB80F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7472848-2FA9-4193-B5C6-F3A152BF7F2B}"/>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9B563395-40C4-4B39-AC3A-2802AAB05F50}"/>
              </a:ext>
            </a:extLst>
          </p:cNvPr>
          <p:cNvSpPr>
            <a:spLocks noGrp="1"/>
          </p:cNvSpPr>
          <p:nvPr>
            <p:ph type="sldNum" sz="quarter" idx="4"/>
          </p:nvPr>
        </p:nvSpPr>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3" name="Date Placeholder 2">
            <a:extLst>
              <a:ext uri="{FF2B5EF4-FFF2-40B4-BE49-F238E27FC236}">
                <a16:creationId xmlns:a16="http://schemas.microsoft.com/office/drawing/2014/main" id="{B26F7B76-F62B-4664-89A3-FF6244B5BE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3529D8-94CB-463D-A562-FC684852207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034FA85-C0A1-4E0F-98F6-7DD523C72D55}"/>
              </a:ext>
            </a:extLst>
          </p:cNvPr>
          <p:cNvSpPr>
            <a:spLocks noGrp="1"/>
          </p:cNvSpPr>
          <p:nvPr>
            <p:ph type="sldNum" sz="quarter" idx="4"/>
          </p:nvPr>
        </p:nvSpPr>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2" name="Date Placeholder 1">
            <a:extLst>
              <a:ext uri="{FF2B5EF4-FFF2-40B4-BE49-F238E27FC236}">
                <a16:creationId xmlns:a16="http://schemas.microsoft.com/office/drawing/2014/main" id="{2F5A1F54-6101-4E1A-908B-AA6BFBB7400F}"/>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EBE4E40-D69C-447C-BA84-FA296F592A84}"/>
              </a:ext>
            </a:extLst>
          </p:cNvPr>
          <p:cNvSpPr>
            <a:spLocks noGrp="1"/>
          </p:cNvSpPr>
          <p:nvPr>
            <p:ph type="ftr" sz="quarter" idx="3"/>
          </p:nvPr>
        </p:nvSpPr>
        <p:spPr/>
        <p:txBody>
          <a:bodyPr/>
          <a:lstStyle/>
          <a:p>
            <a:r>
              <a:rPr lang="en-US"/>
              <a:t>© American B&amp;T University</a:t>
            </a:r>
            <a:endParaRPr lang="en-US" dirty="0"/>
          </a:p>
        </p:txBody>
      </p:sp>
      <p:sp>
        <p:nvSpPr>
          <p:cNvPr id="4" name="Slide Number Placeholder 3">
            <a:extLst>
              <a:ext uri="{FF2B5EF4-FFF2-40B4-BE49-F238E27FC236}">
                <a16:creationId xmlns:a16="http://schemas.microsoft.com/office/drawing/2014/main" id="{D1F2BF7B-DAD4-458D-9F29-EE9196F85DEC}"/>
              </a:ext>
            </a:extLst>
          </p:cNvPr>
          <p:cNvSpPr>
            <a:spLocks noGrp="1"/>
          </p:cNvSpPr>
          <p:nvPr>
            <p:ph type="sldNum" sz="quarter" idx="4"/>
          </p:nvPr>
        </p:nvSpPr>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3" name="Date Placeholder 2">
            <a:extLst>
              <a:ext uri="{FF2B5EF4-FFF2-40B4-BE49-F238E27FC236}">
                <a16:creationId xmlns:a16="http://schemas.microsoft.com/office/drawing/2014/main" id="{6F6E4FDB-BB8B-4D05-985C-AD9599F3F4F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546D79E-F221-4149-BEF2-1F2DA1D5CE0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EE9D6776-7D53-4077-A77E-C7DE607869C1}"/>
              </a:ext>
            </a:extLst>
          </p:cNvPr>
          <p:cNvSpPr>
            <a:spLocks noGrp="1"/>
          </p:cNvSpPr>
          <p:nvPr>
            <p:ph type="sldNum" sz="quarter" idx="4"/>
          </p:nvPr>
        </p:nvSpPr>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4" name="Date Placeholder 3">
            <a:extLst>
              <a:ext uri="{FF2B5EF4-FFF2-40B4-BE49-F238E27FC236}">
                <a16:creationId xmlns:a16="http://schemas.microsoft.com/office/drawing/2014/main" id="{9F44AB78-B02B-41B1-8590-5A6CBDD8C64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EFEA4EA-FE9E-4088-BC47-C2AC4080158E}"/>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C5283D58-6325-460A-B732-F9B16A4672DF}"/>
              </a:ext>
            </a:extLst>
          </p:cNvPr>
          <p:cNvSpPr>
            <a:spLocks noGrp="1"/>
          </p:cNvSpPr>
          <p:nvPr>
            <p:ph type="sldNum" sz="quarter" idx="4"/>
          </p:nvPr>
        </p:nvSpPr>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4" name="Date Placeholder 3">
            <a:extLst>
              <a:ext uri="{FF2B5EF4-FFF2-40B4-BE49-F238E27FC236}">
                <a16:creationId xmlns:a16="http://schemas.microsoft.com/office/drawing/2014/main" id="{11BE053C-4543-4F13-A8BA-E2E813F6632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F9FED5-02C5-4E02-A2E0-ACC446C2FF1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0508D58-ECA6-4514-A27B-02459AC92028}"/>
              </a:ext>
            </a:extLst>
          </p:cNvPr>
          <p:cNvSpPr>
            <a:spLocks noGrp="1"/>
          </p:cNvSpPr>
          <p:nvPr>
            <p:ph type="sldNum" sz="quarter" idx="4"/>
          </p:nvPr>
        </p:nvSpPr>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3" name="Date Placeholder 2">
            <a:extLst>
              <a:ext uri="{FF2B5EF4-FFF2-40B4-BE49-F238E27FC236}">
                <a16:creationId xmlns:a16="http://schemas.microsoft.com/office/drawing/2014/main" id="{6EB6130B-E2C6-4528-88F0-9F07D672CBF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B2A4AB8-2FEC-44B9-BDEF-367EC6766494}"/>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B098890-FF85-42B7-97B7-0EA4515AF5BC}"/>
              </a:ext>
            </a:extLst>
          </p:cNvPr>
          <p:cNvSpPr>
            <a:spLocks noGrp="1"/>
          </p:cNvSpPr>
          <p:nvPr>
            <p:ph type="sldNum" sz="quarter" idx="4"/>
          </p:nvPr>
        </p:nvSpPr>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r>
              <a:rPr lang="en-US" sz="1600" dirty="0">
                <a:solidFill>
                  <a:schemeClr val="bg2">
                    <a:lumMod val="50000"/>
                  </a:schemeClr>
                </a:solidFill>
              </a:rPr>
              <a:t>   4.2.6 Stepwise Regression</a:t>
            </a:r>
          </a:p>
          <a:p>
            <a:pPr marL="114300" indent="0">
              <a:buNone/>
            </a:pPr>
            <a:r>
              <a:rPr lang="en-US" sz="1600" dirty="0">
                <a:solidFill>
                  <a:schemeClr val="bg2">
                    <a:lumMod val="50000"/>
                  </a:schemeClr>
                </a:solidFill>
              </a:rPr>
              <a:t>   4.2.7 Logistic Regression</a:t>
            </a: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p>
        </p:txBody>
      </p:sp>
      <p:sp>
        <p:nvSpPr>
          <p:cNvPr id="4" name="Date Placeholder 3">
            <a:extLst>
              <a:ext uri="{FF2B5EF4-FFF2-40B4-BE49-F238E27FC236}">
                <a16:creationId xmlns:a16="http://schemas.microsoft.com/office/drawing/2014/main" id="{F30A8829-D3B5-427D-838E-1391C621BF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FD294D-B300-46ED-95F8-D2EC81CB8AF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4BD17AB-EEDF-4E0F-B160-341B9F2A66CA}"/>
              </a:ext>
            </a:extLst>
          </p:cNvPr>
          <p:cNvSpPr>
            <a:spLocks noGrp="1"/>
          </p:cNvSpPr>
          <p:nvPr>
            <p:ph type="sldNum" sz="quarter" idx="4"/>
          </p:nvPr>
        </p:nvSpPr>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3" name="Date Placeholder 2">
            <a:extLst>
              <a:ext uri="{FF2B5EF4-FFF2-40B4-BE49-F238E27FC236}">
                <a16:creationId xmlns:a16="http://schemas.microsoft.com/office/drawing/2014/main" id="{73C3F003-1D7D-4B59-8BF0-AF478675F5D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11AF0-189F-4D42-B84F-5FE9F691146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E84FAB7-0710-48B0-85A5-BE730107E45D}"/>
              </a:ext>
            </a:extLst>
          </p:cNvPr>
          <p:cNvSpPr>
            <a:spLocks noGrp="1"/>
          </p:cNvSpPr>
          <p:nvPr>
            <p:ph type="sldNum" sz="quarter" idx="4"/>
          </p:nvPr>
        </p:nvSpPr>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4" name="Date Placeholder 3">
            <a:extLst>
              <a:ext uri="{FF2B5EF4-FFF2-40B4-BE49-F238E27FC236}">
                <a16:creationId xmlns:a16="http://schemas.microsoft.com/office/drawing/2014/main" id="{EF07B01F-B5CF-4A98-A589-1E51BE06C1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BC69B-18FC-4D8A-AE07-C6B928C31D1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BFCC4A7-4D87-40E3-AF12-6CD42AA64E01}"/>
              </a:ext>
            </a:extLst>
          </p:cNvPr>
          <p:cNvSpPr>
            <a:spLocks noGrp="1"/>
          </p:cNvSpPr>
          <p:nvPr>
            <p:ph type="sldNum" sz="quarter" idx="4"/>
          </p:nvPr>
        </p:nvSpPr>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4" name="Date Placeholder 3">
            <a:extLst>
              <a:ext uri="{FF2B5EF4-FFF2-40B4-BE49-F238E27FC236}">
                <a16:creationId xmlns:a16="http://schemas.microsoft.com/office/drawing/2014/main" id="{F047573C-39DF-4B9E-8D17-A58ED734F1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F92364-3A98-4CD8-97DA-46B73A68A66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FF257D-2EFE-434A-9AA7-31F91F47ABC4}"/>
              </a:ext>
            </a:extLst>
          </p:cNvPr>
          <p:cNvSpPr>
            <a:spLocks noGrp="1"/>
          </p:cNvSpPr>
          <p:nvPr>
            <p:ph type="sldNum" sz="quarter" idx="4"/>
          </p:nvPr>
        </p:nvSpPr>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A3DD2E6-7D5D-495B-82ED-8D775940EA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BDEE8E-E013-4297-88E5-84805303305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28B1AC4-CE94-4042-9D92-E377E54B09CD}"/>
              </a:ext>
            </a:extLst>
          </p:cNvPr>
          <p:cNvSpPr>
            <a:spLocks noGrp="1"/>
          </p:cNvSpPr>
          <p:nvPr>
            <p:ph type="sldNum" sz="quarter" idx="4"/>
          </p:nvPr>
        </p:nvSpPr>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35EC24B8-CB35-4787-8405-CA86A72D20A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A14666B-FC12-417C-A013-1AC57152439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AA42DFC-D30E-45E1-99B1-272C2B7A273D}"/>
              </a:ext>
            </a:extLst>
          </p:cNvPr>
          <p:cNvSpPr>
            <a:spLocks noGrp="1"/>
          </p:cNvSpPr>
          <p:nvPr>
            <p:ph type="sldNum" sz="quarter" idx="4"/>
          </p:nvPr>
        </p:nvSpPr>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4" name="Date Placeholder 3">
            <a:extLst>
              <a:ext uri="{FF2B5EF4-FFF2-40B4-BE49-F238E27FC236}">
                <a16:creationId xmlns:a16="http://schemas.microsoft.com/office/drawing/2014/main" id="{E94742D0-AE43-4399-A610-0B6DBF50B7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91200B-65BF-4D66-9FA2-A60E4E05E96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EB2154B-DE88-433D-8757-25DBB7F614BC}"/>
              </a:ext>
            </a:extLst>
          </p:cNvPr>
          <p:cNvSpPr>
            <a:spLocks noGrp="1"/>
          </p:cNvSpPr>
          <p:nvPr>
            <p:ph type="sldNum" sz="quarter" idx="4"/>
          </p:nvPr>
        </p:nvSpPr>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4" name="Date Placeholder 3">
            <a:extLst>
              <a:ext uri="{FF2B5EF4-FFF2-40B4-BE49-F238E27FC236}">
                <a16:creationId xmlns:a16="http://schemas.microsoft.com/office/drawing/2014/main" id="{3FA10066-4DC5-4E9F-B12E-D17F09A961E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79AFC4-CAFF-4F9E-B958-A7FFD71CB7A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CB12A2E-51CB-49F5-BBCA-41B814C96728}"/>
              </a:ext>
            </a:extLst>
          </p:cNvPr>
          <p:cNvSpPr>
            <a:spLocks noGrp="1"/>
          </p:cNvSpPr>
          <p:nvPr>
            <p:ph type="sldNum" sz="quarter" idx="4"/>
          </p:nvPr>
        </p:nvSpPr>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FF7D6433-68EE-49DC-968A-B8D6C3EE4D8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B887BF-FB62-44FB-981F-3B7BE3D9F604}"/>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F9FA675-98CF-494B-938D-3E3137EF1348}"/>
              </a:ext>
            </a:extLst>
          </p:cNvPr>
          <p:cNvSpPr>
            <a:spLocks noGrp="1"/>
          </p:cNvSpPr>
          <p:nvPr>
            <p:ph type="sldNum" sz="quarter" idx="4"/>
          </p:nvPr>
        </p:nvSpPr>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4" name="Date Placeholder 3">
            <a:extLst>
              <a:ext uri="{FF2B5EF4-FFF2-40B4-BE49-F238E27FC236}">
                <a16:creationId xmlns:a16="http://schemas.microsoft.com/office/drawing/2014/main" id="{9DA83F1B-D51C-420A-A66C-987196C63F5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62DF19-AE18-4AEF-8326-980923A763C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5DEC5B5-2FB9-4C7A-BBC9-DF579AF9E819}"/>
              </a:ext>
            </a:extLst>
          </p:cNvPr>
          <p:cNvSpPr>
            <a:spLocks noGrp="1"/>
          </p:cNvSpPr>
          <p:nvPr>
            <p:ph type="sldNum" sz="quarter" idx="4"/>
          </p:nvPr>
        </p:nvSpPr>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4" name="Date Placeholder 3">
            <a:extLst>
              <a:ext uri="{FF2B5EF4-FFF2-40B4-BE49-F238E27FC236}">
                <a16:creationId xmlns:a16="http://schemas.microsoft.com/office/drawing/2014/main" id="{B82F3B23-EC84-4BC3-9A60-A14C9E06B7D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A1D5FD-10B3-44A0-95BB-FA581E03688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A05373D-0349-42AD-94BC-8ED1A3EE24DB}"/>
              </a:ext>
            </a:extLst>
          </p:cNvPr>
          <p:cNvSpPr>
            <a:spLocks noGrp="1"/>
          </p:cNvSpPr>
          <p:nvPr>
            <p:ph type="sldNum" sz="quarter" idx="4"/>
          </p:nvPr>
        </p:nvSpPr>
        <p:spPr/>
        <p:txBody>
          <a:bodyPr/>
          <a:lstStyle/>
          <a:p>
            <a:fld id="{28B83BC3-069B-46AF-A4E6-C99928E1A4FA}" type="slidenum">
              <a:rPr lang="en-US" smtClean="0"/>
              <a:pPr/>
              <a:t>841</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4" name="Date Placeholder 3">
            <a:extLst>
              <a:ext uri="{FF2B5EF4-FFF2-40B4-BE49-F238E27FC236}">
                <a16:creationId xmlns:a16="http://schemas.microsoft.com/office/drawing/2014/main" id="{D3A05DB8-03DC-4DB3-ACCB-E2BD431702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EA9736-88FC-4818-A408-96BAEAE2A03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0288D6A-41BB-4746-B66E-0DBB315BF351}"/>
              </a:ext>
            </a:extLst>
          </p:cNvPr>
          <p:cNvSpPr>
            <a:spLocks noGrp="1"/>
          </p:cNvSpPr>
          <p:nvPr>
            <p:ph type="sldNum" sz="quarter" idx="4"/>
          </p:nvPr>
        </p:nvSpPr>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84996"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653B49DC-29D7-406C-8571-7E486554A61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5FC405B-8891-4430-B0B1-B6474DD5943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22FF0EEF-2936-435C-A59E-48AD3395E141}"/>
              </a:ext>
            </a:extLst>
          </p:cNvPr>
          <p:cNvSpPr>
            <a:spLocks noGrp="1"/>
          </p:cNvSpPr>
          <p:nvPr>
            <p:ph type="sldNum" sz="quarter" idx="4"/>
          </p:nvPr>
        </p:nvSpPr>
        <p:spPr/>
        <p:txBody>
          <a:bodyPr/>
          <a:lstStyle/>
          <a:p>
            <a:fld id="{28B83BC3-069B-46AF-A4E6-C99928E1A4FA}" type="slidenum">
              <a:rPr lang="en-US" smtClean="0"/>
              <a:pPr/>
              <a:t>843</a:t>
            </a:fld>
            <a:endParaRPr lang="en-US" dirty="0"/>
          </a:p>
        </p:txBody>
      </p:sp>
    </p:spTree>
    <p:custDataLst>
      <p:tags r:id="rId2"/>
    </p:custDataLst>
    <p:extLst>
      <p:ext uri="{BB962C8B-B14F-4D97-AF65-F5344CB8AC3E}">
        <p14:creationId xmlns:p14="http://schemas.microsoft.com/office/powerpoint/2010/main" val="333630938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4" name="Date Placeholder 3">
            <a:extLst>
              <a:ext uri="{FF2B5EF4-FFF2-40B4-BE49-F238E27FC236}">
                <a16:creationId xmlns:a16="http://schemas.microsoft.com/office/drawing/2014/main" id="{CD77C555-F21A-42F4-977E-9BE112891F4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C1EEB4-EE72-434D-A91A-CEFF32A6624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D31F750-E21F-4673-9488-69D738DE7D99}"/>
              </a:ext>
            </a:extLst>
          </p:cNvPr>
          <p:cNvSpPr>
            <a:spLocks noGrp="1"/>
          </p:cNvSpPr>
          <p:nvPr>
            <p:ph type="sldNum" sz="quarter" idx="4"/>
          </p:nvPr>
        </p:nvSpPr>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BF87690-2432-4DC5-B4DB-414BE5B8BA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50B4CC-8BED-42A1-A5C6-5EEA40A11FA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0EECBEB-3A05-41F9-BD46-6087ECF4E17A}"/>
              </a:ext>
            </a:extLst>
          </p:cNvPr>
          <p:cNvSpPr>
            <a:spLocks noGrp="1"/>
          </p:cNvSpPr>
          <p:nvPr>
            <p:ph type="sldNum" sz="quarter" idx="4"/>
          </p:nvPr>
        </p:nvSpPr>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4" name="Date Placeholder 3">
            <a:extLst>
              <a:ext uri="{FF2B5EF4-FFF2-40B4-BE49-F238E27FC236}">
                <a16:creationId xmlns:a16="http://schemas.microsoft.com/office/drawing/2014/main" id="{E7638BCE-DC06-49EE-BB67-78391B70E7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DAA50A-C909-4E8A-A920-B45532C1A9D8}"/>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DFE4E9B-1C2B-4FBF-AE0A-2F36DC40A9A9}"/>
              </a:ext>
            </a:extLst>
          </p:cNvPr>
          <p:cNvSpPr>
            <a:spLocks noGrp="1"/>
          </p:cNvSpPr>
          <p:nvPr>
            <p:ph type="sldNum" sz="quarter" idx="4"/>
          </p:nvPr>
        </p:nvSpPr>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84F4E65-0BC5-4E4F-A675-0B46D8A874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1F39FB-9288-40D6-85FB-BC2FA3EE2A7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207B624-6EFD-4950-A64E-721B74F28E76}"/>
              </a:ext>
            </a:extLst>
          </p:cNvPr>
          <p:cNvSpPr>
            <a:spLocks noGrp="1"/>
          </p:cNvSpPr>
          <p:nvPr>
            <p:ph type="sldNum" sz="quarter" idx="4"/>
          </p:nvPr>
        </p:nvSpPr>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4" name="Date Placeholder 3">
            <a:extLst>
              <a:ext uri="{FF2B5EF4-FFF2-40B4-BE49-F238E27FC236}">
                <a16:creationId xmlns:a16="http://schemas.microsoft.com/office/drawing/2014/main" id="{A3E99325-3D7D-44EB-B8F8-CD2A9219AC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22EF4E-CB5A-468E-A31B-FF7C0DEDDD7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65B6FB4-ADD4-41A5-8637-AD31A6D4C8A8}"/>
              </a:ext>
            </a:extLst>
          </p:cNvPr>
          <p:cNvSpPr>
            <a:spLocks noGrp="1"/>
          </p:cNvSpPr>
          <p:nvPr>
            <p:ph type="sldNum" sz="quarter" idx="4"/>
          </p:nvPr>
        </p:nvSpPr>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CA4E80A0-D16C-4057-AA27-33C83E8F39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133A92-9433-41F8-A1B6-88E4A759F17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FCF4257-4789-4059-AF58-BAFD99B660B8}"/>
              </a:ext>
            </a:extLst>
          </p:cNvPr>
          <p:cNvSpPr>
            <a:spLocks noGrp="1"/>
          </p:cNvSpPr>
          <p:nvPr>
            <p:ph type="sldNum" sz="quarter" idx="4"/>
          </p:nvPr>
        </p:nvSpPr>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4164545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6EA9AB9-D25E-492D-862A-5F3D44BAB69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0A8563-F4D6-4766-BB35-BC8D0B9D7EAD}"/>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5BCB87A-40E4-4E02-AE70-EDE72FA2A275}"/>
              </a:ext>
            </a:extLst>
          </p:cNvPr>
          <p:cNvSpPr>
            <a:spLocks noGrp="1"/>
          </p:cNvSpPr>
          <p:nvPr>
            <p:ph type="sldNum" sz="quarter" idx="4"/>
          </p:nvPr>
        </p:nvSpPr>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3" name="Date Placeholder 2">
            <a:extLst>
              <a:ext uri="{FF2B5EF4-FFF2-40B4-BE49-F238E27FC236}">
                <a16:creationId xmlns:a16="http://schemas.microsoft.com/office/drawing/2014/main" id="{C3C85E33-B345-4436-A809-104E8711B5A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FD3E185-98A3-410E-8461-4118F582A75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DE060DF-0CD8-4A6F-A2FA-6A52AD520FDB}"/>
              </a:ext>
            </a:extLst>
          </p:cNvPr>
          <p:cNvSpPr>
            <a:spLocks noGrp="1"/>
          </p:cNvSpPr>
          <p:nvPr>
            <p:ph type="sldNum" sz="quarter" idx="4"/>
          </p:nvPr>
        </p:nvSpPr>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AAE00BA0-768C-4303-862B-6D30B376E32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BC696A-D1CC-47E2-A567-DBD1B82D6B4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96A221E-39B4-4F79-8D59-226F88D574AD}"/>
              </a:ext>
            </a:extLst>
          </p:cNvPr>
          <p:cNvSpPr>
            <a:spLocks noGrp="1"/>
          </p:cNvSpPr>
          <p:nvPr>
            <p:ph type="sldNum" sz="quarter" idx="4"/>
          </p:nvPr>
        </p:nvSpPr>
        <p:spPr/>
        <p:txBody>
          <a:bodyPr/>
          <a:lstStyle/>
          <a:p>
            <a:fld id="{28B83BC3-069B-46AF-A4E6-C99928E1A4FA}" type="slidenum">
              <a:rPr lang="en-US" smtClean="0"/>
              <a:pPr/>
              <a:t>851</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B84BFF0C-EFD5-4946-AECB-989E466A88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FF1EDD-0EF6-457B-A886-DE4CAEAC7F4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68E8C95-4247-4DEA-B831-4FF6FA732F2D}"/>
              </a:ext>
            </a:extLst>
          </p:cNvPr>
          <p:cNvSpPr>
            <a:spLocks noGrp="1"/>
          </p:cNvSpPr>
          <p:nvPr>
            <p:ph type="sldNum" sz="quarter" idx="4"/>
          </p:nvPr>
        </p:nvSpPr>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81CB5410-E530-4CD0-89B1-737C452BBE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0BA3D6-BAEB-43AC-9BEE-0E3CB39BB7E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E5ED8DB-35B0-4CBA-8D4E-891D94013304}"/>
              </a:ext>
            </a:extLst>
          </p:cNvPr>
          <p:cNvSpPr>
            <a:spLocks noGrp="1"/>
          </p:cNvSpPr>
          <p:nvPr>
            <p:ph type="sldNum" sz="quarter" idx="4"/>
          </p:nvPr>
        </p:nvSpPr>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4EAE1CA-A247-4638-B0A8-66B0E1E3B7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3B0B37-103F-4E4E-BD02-05E6A93BC498}"/>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9FE0B32-E711-4AC9-A07C-AD4864F046CB}"/>
              </a:ext>
            </a:extLst>
          </p:cNvPr>
          <p:cNvSpPr>
            <a:spLocks noGrp="1"/>
          </p:cNvSpPr>
          <p:nvPr>
            <p:ph type="sldNum" sz="quarter" idx="4"/>
          </p:nvPr>
        </p:nvSpPr>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6B1A27A-9276-4EC3-959D-5E9F709B12D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7EFA4A-1D69-4712-BE52-970B3274741B}"/>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28A0043-D602-4570-8D63-43CF204022F5}"/>
              </a:ext>
            </a:extLst>
          </p:cNvPr>
          <p:cNvSpPr>
            <a:spLocks noGrp="1"/>
          </p:cNvSpPr>
          <p:nvPr>
            <p:ph type="sldNum" sz="quarter" idx="4"/>
          </p:nvPr>
        </p:nvSpPr>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BA0E7A4-F4B5-488F-A2CB-113A2008D76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7670FB-8215-448B-9E3D-831836ED84B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33258A99-7BCC-4F93-96CF-BDA7539912BB}"/>
              </a:ext>
            </a:extLst>
          </p:cNvPr>
          <p:cNvSpPr>
            <a:spLocks noGrp="1"/>
          </p:cNvSpPr>
          <p:nvPr>
            <p:ph type="sldNum" sz="quarter" idx="4"/>
          </p:nvPr>
        </p:nvSpPr>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2EC8AAA-57FE-42AF-892C-B7BA9D8D888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A9D9D4-A67D-4F92-A4DE-D39767854D1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E45EC24D-C0BD-40D4-9555-25C38A8642CF}"/>
              </a:ext>
            </a:extLst>
          </p:cNvPr>
          <p:cNvSpPr>
            <a:spLocks noGrp="1"/>
          </p:cNvSpPr>
          <p:nvPr>
            <p:ph type="sldNum" sz="quarter" idx="4"/>
          </p:nvPr>
        </p:nvSpPr>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4" name="Date Placeholder 3">
            <a:extLst>
              <a:ext uri="{FF2B5EF4-FFF2-40B4-BE49-F238E27FC236}">
                <a16:creationId xmlns:a16="http://schemas.microsoft.com/office/drawing/2014/main" id="{9F47C068-B8E6-4533-BE37-AD0FB14A176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A8963D-32B1-4621-9D2C-CDDD851CD12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5CB1CEC-C592-426E-8FA7-10B07BF36B1E}"/>
              </a:ext>
            </a:extLst>
          </p:cNvPr>
          <p:cNvSpPr>
            <a:spLocks noGrp="1"/>
          </p:cNvSpPr>
          <p:nvPr>
            <p:ph type="sldNum" sz="quarter" idx="4"/>
          </p:nvPr>
        </p:nvSpPr>
        <p:spPr/>
        <p:txBody>
          <a:bodyPr/>
          <a:lstStyle/>
          <a:p>
            <a:fld id="{28B83BC3-069B-46AF-A4E6-C99928E1A4FA}" type="slidenum">
              <a:rPr lang="en-US" smtClean="0"/>
              <a:pPr/>
              <a:t>858</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4" name="Date Placeholder 3">
            <a:extLst>
              <a:ext uri="{FF2B5EF4-FFF2-40B4-BE49-F238E27FC236}">
                <a16:creationId xmlns:a16="http://schemas.microsoft.com/office/drawing/2014/main" id="{000E3C78-7582-4E7F-905D-5175E8E88C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86C5EE-A518-4E74-9CD9-4C02C70C4D3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2C74E51-12C8-4D72-81D4-F63DF3420CC7}"/>
              </a:ext>
            </a:extLst>
          </p:cNvPr>
          <p:cNvSpPr>
            <a:spLocks noGrp="1"/>
          </p:cNvSpPr>
          <p:nvPr>
            <p:ph type="sldNum" sz="quarter" idx="4"/>
          </p:nvPr>
        </p:nvSpPr>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DF6387E-7496-45AF-958D-1B044E4FD0B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7E5BAA-BEF0-416E-AE89-D42717AB4C93}"/>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995006E-AC50-4FA5-A9F2-A3184A2E83F5}"/>
              </a:ext>
            </a:extLst>
          </p:cNvPr>
          <p:cNvSpPr>
            <a:spLocks noGrp="1"/>
          </p:cNvSpPr>
          <p:nvPr>
            <p:ph type="sldNum" sz="quarter" idx="4"/>
          </p:nvPr>
        </p:nvSpPr>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3" name="Date Placeholder 2">
            <a:extLst>
              <a:ext uri="{FF2B5EF4-FFF2-40B4-BE49-F238E27FC236}">
                <a16:creationId xmlns:a16="http://schemas.microsoft.com/office/drawing/2014/main" id="{3559D4E2-2339-4CE8-A932-48CEF7F4B10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F5B5DC5-B673-4B71-8152-079CB762C99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BFFCD08-2254-46E9-82AD-FBC69CB9A53D}"/>
              </a:ext>
            </a:extLst>
          </p:cNvPr>
          <p:cNvSpPr>
            <a:spLocks noGrp="1"/>
          </p:cNvSpPr>
          <p:nvPr>
            <p:ph type="sldNum" sz="quarter" idx="4"/>
          </p:nvPr>
        </p:nvSpPr>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4" name="Date Placeholder 3">
            <a:extLst>
              <a:ext uri="{FF2B5EF4-FFF2-40B4-BE49-F238E27FC236}">
                <a16:creationId xmlns:a16="http://schemas.microsoft.com/office/drawing/2014/main" id="{15154085-978D-4627-BDFD-D2B530535D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5C50B9-594F-4F01-AD9E-6DAED023D38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51310DD-14F0-4F6C-AFDC-A2941D6C922A}"/>
              </a:ext>
            </a:extLst>
          </p:cNvPr>
          <p:cNvSpPr>
            <a:spLocks noGrp="1"/>
          </p:cNvSpPr>
          <p:nvPr>
            <p:ph type="sldNum" sz="quarter" idx="4"/>
          </p:nvPr>
        </p:nvSpPr>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4" name="Date Placeholder 3">
            <a:extLst>
              <a:ext uri="{FF2B5EF4-FFF2-40B4-BE49-F238E27FC236}">
                <a16:creationId xmlns:a16="http://schemas.microsoft.com/office/drawing/2014/main" id="{CDE4547A-F382-415B-876C-FC81D7540D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A206FF-2E4A-44D8-91F1-28D25AAED0D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D0A7014-646E-4F62-9350-CF9A910DD587}"/>
              </a:ext>
            </a:extLst>
          </p:cNvPr>
          <p:cNvSpPr>
            <a:spLocks noGrp="1"/>
          </p:cNvSpPr>
          <p:nvPr>
            <p:ph type="sldNum" sz="quarter" idx="4"/>
          </p:nvPr>
        </p:nvSpPr>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4" name="Date Placeholder 3">
            <a:extLst>
              <a:ext uri="{FF2B5EF4-FFF2-40B4-BE49-F238E27FC236}">
                <a16:creationId xmlns:a16="http://schemas.microsoft.com/office/drawing/2014/main" id="{8B8BC850-DC4F-49F1-8315-0D98C5882C4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D33B28-E7D8-44DA-866E-54A9CC4A258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923D868-34C4-41E5-8C07-338F7D8D37DD}"/>
              </a:ext>
            </a:extLst>
          </p:cNvPr>
          <p:cNvSpPr>
            <a:spLocks noGrp="1"/>
          </p:cNvSpPr>
          <p:nvPr>
            <p:ph type="sldNum" sz="quarter" idx="4"/>
          </p:nvPr>
        </p:nvSpPr>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22"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23"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8" name="Date Placeholder 7">
            <a:extLst>
              <a:ext uri="{FF2B5EF4-FFF2-40B4-BE49-F238E27FC236}">
                <a16:creationId xmlns:a16="http://schemas.microsoft.com/office/drawing/2014/main" id="{CEA98E17-E285-4C4D-B6C7-1633656A12C7}"/>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A097620-9640-47D1-A291-F14ACF7ACFA4}"/>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A5F8B94C-345E-45BF-B605-EC05E1774537}"/>
              </a:ext>
            </a:extLst>
          </p:cNvPr>
          <p:cNvSpPr>
            <a:spLocks noGrp="1"/>
          </p:cNvSpPr>
          <p:nvPr>
            <p:ph type="sldNum" sz="quarter" idx="4"/>
          </p:nvPr>
        </p:nvSpPr>
        <p:spPr/>
        <p:txBody>
          <a:bodyPr/>
          <a:lstStyle/>
          <a:p>
            <a:fld id="{28B83BC3-069B-46AF-A4E6-C99928E1A4FA}" type="slidenum">
              <a:rPr lang="en-US" smtClean="0"/>
              <a:pPr/>
              <a:t>864</a:t>
            </a:fld>
            <a:endParaRPr lang="en-US" dirty="0"/>
          </a:p>
        </p:txBody>
      </p:sp>
    </p:spTree>
    <p:custDataLst>
      <p:tags r:id="rId2"/>
    </p:custDataLst>
    <p:extLst>
      <p:ext uri="{BB962C8B-B14F-4D97-AF65-F5344CB8AC3E}">
        <p14:creationId xmlns:p14="http://schemas.microsoft.com/office/powerpoint/2010/main" val="218772720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50"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51"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52"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53"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Date Placeholder 4">
            <a:extLst>
              <a:ext uri="{FF2B5EF4-FFF2-40B4-BE49-F238E27FC236}">
                <a16:creationId xmlns:a16="http://schemas.microsoft.com/office/drawing/2014/main" id="{E4AE031D-C2EB-49BE-8F11-5F9C72798169}"/>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DE599542-E31F-44D8-931B-1E6EFAE481D0}"/>
              </a:ext>
            </a:extLst>
          </p:cNvPr>
          <p:cNvSpPr>
            <a:spLocks noGrp="1"/>
          </p:cNvSpPr>
          <p:nvPr>
            <p:ph type="ftr" sz="quarter" idx="3"/>
          </p:nvPr>
        </p:nvSpPr>
        <p:spPr/>
        <p:txBody>
          <a:bodyPr/>
          <a:lstStyle/>
          <a:p>
            <a:r>
              <a:rPr lang="en-US"/>
              <a:t>© American B&amp;T University</a:t>
            </a:r>
            <a:endParaRPr lang="en-US" dirty="0"/>
          </a:p>
        </p:txBody>
      </p:sp>
      <p:sp>
        <p:nvSpPr>
          <p:cNvPr id="14" name="Slide Number Placeholder 13">
            <a:extLst>
              <a:ext uri="{FF2B5EF4-FFF2-40B4-BE49-F238E27FC236}">
                <a16:creationId xmlns:a16="http://schemas.microsoft.com/office/drawing/2014/main" id="{2244BCCC-3392-47B7-B0D4-DD575617F3FA}"/>
              </a:ext>
            </a:extLst>
          </p:cNvPr>
          <p:cNvSpPr>
            <a:spLocks noGrp="1"/>
          </p:cNvSpPr>
          <p:nvPr>
            <p:ph type="sldNum" sz="quarter" idx="4"/>
          </p:nvPr>
        </p:nvSpPr>
        <p:spPr/>
        <p:txBody>
          <a:bodyPr/>
          <a:lstStyle/>
          <a:p>
            <a:fld id="{28B83BC3-069B-46AF-A4E6-C99928E1A4FA}" type="slidenum">
              <a:rPr lang="en-US" smtClean="0"/>
              <a:pPr/>
              <a:t>865</a:t>
            </a:fld>
            <a:endParaRPr lang="en-US" dirty="0"/>
          </a:p>
        </p:txBody>
      </p:sp>
    </p:spTree>
    <p:custDataLst>
      <p:tags r:id="rId2"/>
    </p:custDataLst>
    <p:extLst>
      <p:ext uri="{BB962C8B-B14F-4D97-AF65-F5344CB8AC3E}">
        <p14:creationId xmlns:p14="http://schemas.microsoft.com/office/powerpoint/2010/main" val="22243471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88072"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88073"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88074"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27696433-8F7D-4DFE-B2FF-C837EE336BF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9C7C7AE-8CF9-4644-B85A-E98D069B5891}"/>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B604F95-F6CF-4916-9012-9E3EE75B46BA}"/>
              </a:ext>
            </a:extLst>
          </p:cNvPr>
          <p:cNvSpPr>
            <a:spLocks noGrp="1"/>
          </p:cNvSpPr>
          <p:nvPr>
            <p:ph type="sldNum" sz="quarter" idx="4"/>
          </p:nvPr>
        </p:nvSpPr>
        <p:spPr/>
        <p:txBody>
          <a:bodyPr/>
          <a:lstStyle/>
          <a:p>
            <a:fld id="{28B83BC3-069B-46AF-A4E6-C99928E1A4FA}" type="slidenum">
              <a:rPr lang="en-US" smtClean="0"/>
              <a:pPr/>
              <a:t>866</a:t>
            </a:fld>
            <a:endParaRPr lang="en-US" dirty="0"/>
          </a:p>
        </p:txBody>
      </p:sp>
    </p:spTree>
    <p:custDataLst>
      <p:tags r:id="rId2"/>
    </p:custDataLst>
    <p:extLst>
      <p:ext uri="{BB962C8B-B14F-4D97-AF65-F5344CB8AC3E}">
        <p14:creationId xmlns:p14="http://schemas.microsoft.com/office/powerpoint/2010/main" val="3292227526"/>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81FDDE21-FA3D-45B8-BA8F-D0F971E88B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2F342C-2A68-49AC-AE6E-BE9AC981328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707D18F-4CAC-495F-8F85-DF0C785E296E}"/>
              </a:ext>
            </a:extLst>
          </p:cNvPr>
          <p:cNvSpPr>
            <a:spLocks noGrp="1"/>
          </p:cNvSpPr>
          <p:nvPr>
            <p:ph type="sldNum" sz="quarter" idx="4"/>
          </p:nvPr>
        </p:nvSpPr>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89092"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C824BF52-94BC-4C75-AA68-A4F568DEFC6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786DD21-08FF-4AE2-AA7B-CD9D4CAA32DC}"/>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2165582A-0008-4F53-BEFE-323A6A00FAD8}"/>
              </a:ext>
            </a:extLst>
          </p:cNvPr>
          <p:cNvSpPr>
            <a:spLocks noGrp="1"/>
          </p:cNvSpPr>
          <p:nvPr>
            <p:ph type="sldNum" sz="quarter" idx="4"/>
          </p:nvPr>
        </p:nvSpPr>
        <p:spPr/>
        <p:txBody>
          <a:bodyPr/>
          <a:lstStyle/>
          <a:p>
            <a:fld id="{28B83BC3-069B-46AF-A4E6-C99928E1A4FA}" type="slidenum">
              <a:rPr lang="en-US" smtClean="0"/>
              <a:pPr/>
              <a:t>868</a:t>
            </a:fld>
            <a:endParaRPr lang="en-US" dirty="0"/>
          </a:p>
        </p:txBody>
      </p:sp>
    </p:spTree>
    <p:custDataLst>
      <p:tags r:id="rId2"/>
    </p:custDataLst>
    <p:extLst>
      <p:ext uri="{BB962C8B-B14F-4D97-AF65-F5344CB8AC3E}">
        <p14:creationId xmlns:p14="http://schemas.microsoft.com/office/powerpoint/2010/main" val="422807776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90116"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75606298-4261-421C-BE44-D553A181C07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6526CD6-CB98-4EDC-B2F0-659EFF25D4E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A28A1DA-A37D-4F26-9C3F-F77AFCA90219}"/>
              </a:ext>
            </a:extLst>
          </p:cNvPr>
          <p:cNvSpPr>
            <a:spLocks noGrp="1"/>
          </p:cNvSpPr>
          <p:nvPr>
            <p:ph type="sldNum" sz="quarter" idx="4"/>
          </p:nvPr>
        </p:nvSpPr>
        <p:spPr/>
        <p:txBody>
          <a:bodyPr/>
          <a:lstStyle/>
          <a:p>
            <a:fld id="{28B83BC3-069B-46AF-A4E6-C99928E1A4FA}" type="slidenum">
              <a:rPr lang="en-US" smtClean="0"/>
              <a:pPr/>
              <a:t>869</a:t>
            </a:fld>
            <a:endParaRPr lang="en-US" dirty="0"/>
          </a:p>
        </p:txBody>
      </p:sp>
    </p:spTree>
    <p:custDataLst>
      <p:tags r:id="rId2"/>
    </p:custDataLst>
    <p:extLst>
      <p:ext uri="{BB962C8B-B14F-4D97-AF65-F5344CB8AC3E}">
        <p14:creationId xmlns:p14="http://schemas.microsoft.com/office/powerpoint/2010/main" val="3953449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2C588EC-3DEC-4442-9D0C-CDE46AD5F31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92DA1A2-072F-4DB9-B6D3-BD899A090D3F}"/>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1C809BD4-9836-4373-B4DE-4C7BFFC06EEF}"/>
              </a:ext>
            </a:extLst>
          </p:cNvPr>
          <p:cNvSpPr>
            <a:spLocks noGrp="1"/>
          </p:cNvSpPr>
          <p:nvPr>
            <p:ph type="sldNum" sz="quarter" idx="4"/>
          </p:nvPr>
        </p:nvSpPr>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Date Placeholder 3">
            <a:extLst>
              <a:ext uri="{FF2B5EF4-FFF2-40B4-BE49-F238E27FC236}">
                <a16:creationId xmlns:a16="http://schemas.microsoft.com/office/drawing/2014/main" id="{BD1AA558-0976-4A56-9BAF-2566486171A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714966-11B0-4AC0-9749-242D144DA71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B0A529A-7E96-4C17-A501-524654DDA411}"/>
              </a:ext>
            </a:extLst>
          </p:cNvPr>
          <p:cNvSpPr>
            <a:spLocks noGrp="1"/>
          </p:cNvSpPr>
          <p:nvPr>
            <p:ph type="sldNum" sz="quarter" idx="4"/>
          </p:nvPr>
        </p:nvSpPr>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4" name="Date Placeholder 3">
            <a:extLst>
              <a:ext uri="{FF2B5EF4-FFF2-40B4-BE49-F238E27FC236}">
                <a16:creationId xmlns:a16="http://schemas.microsoft.com/office/drawing/2014/main" id="{446E3FB2-3703-407B-AA52-50E4AAF284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C6C9EE-3D6C-483E-8ABB-86B71C2A8C0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1B03FEA-194B-451A-8586-78ED83490E38}"/>
              </a:ext>
            </a:extLst>
          </p:cNvPr>
          <p:cNvSpPr>
            <a:spLocks noGrp="1"/>
          </p:cNvSpPr>
          <p:nvPr>
            <p:ph type="sldNum" sz="quarter" idx="4"/>
          </p:nvPr>
        </p:nvSpPr>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B292E24-7559-4A60-844C-AF75ECA014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CA74F69-89BA-4280-960C-9612ED915505}"/>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10CF0EE-91D1-442D-A2AD-1BFF05B2BE20}"/>
              </a:ext>
            </a:extLst>
          </p:cNvPr>
          <p:cNvSpPr>
            <a:spLocks noGrp="1"/>
          </p:cNvSpPr>
          <p:nvPr>
            <p:ph type="sldNum" sz="quarter" idx="4"/>
          </p:nvPr>
        </p:nvSpPr>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
        <p:nvSpPr>
          <p:cNvPr id="5" name="Date Placeholder 4">
            <a:extLst>
              <a:ext uri="{FF2B5EF4-FFF2-40B4-BE49-F238E27FC236}">
                <a16:creationId xmlns:a16="http://schemas.microsoft.com/office/drawing/2014/main" id="{D9D3A274-42C3-4696-A059-53EF8A892ED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9CBD503-CFB3-40C4-B198-147D54EF18C7}"/>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B8AA345-C4CA-4287-94D2-33A709CC709E}"/>
              </a:ext>
            </a:extLst>
          </p:cNvPr>
          <p:cNvSpPr>
            <a:spLocks noGrp="1"/>
          </p:cNvSpPr>
          <p:nvPr>
            <p:ph type="sldNum" sz="quarter" idx="4"/>
          </p:nvPr>
        </p:nvSpPr>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4214816915"/>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F8C9061-ABDF-4C25-9936-545A43C958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4954F-D597-4A68-B097-DE0C6424EA8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D65F70A-BEBA-4B54-8981-3AB5C8266A9C}"/>
              </a:ext>
            </a:extLst>
          </p:cNvPr>
          <p:cNvSpPr>
            <a:spLocks noGrp="1"/>
          </p:cNvSpPr>
          <p:nvPr>
            <p:ph type="sldNum" sz="quarter" idx="4"/>
          </p:nvPr>
        </p:nvSpPr>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5AAD126-29DC-45CC-8E0C-6C37C3900FC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1EA6C4F-74C7-491B-9955-4CF42FD6F79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1D6A6A80-E04C-4AC1-A544-FCB2152E5C36}"/>
              </a:ext>
            </a:extLst>
          </p:cNvPr>
          <p:cNvSpPr>
            <a:spLocks noGrp="1"/>
          </p:cNvSpPr>
          <p:nvPr>
            <p:ph type="sldNum" sz="quarter" idx="4"/>
          </p:nvPr>
        </p:nvSpPr>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
        <p:nvSpPr>
          <p:cNvPr id="3" name="Date Placeholder 2">
            <a:extLst>
              <a:ext uri="{FF2B5EF4-FFF2-40B4-BE49-F238E27FC236}">
                <a16:creationId xmlns:a16="http://schemas.microsoft.com/office/drawing/2014/main" id="{4BB73AEB-DDBF-4401-B5DD-8C15ED588CE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9161247-963C-44E0-9C8D-8EC5112080E0}"/>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F6CD6BEA-ECD4-4644-8E18-17465A8421E8}"/>
              </a:ext>
            </a:extLst>
          </p:cNvPr>
          <p:cNvSpPr>
            <a:spLocks noGrp="1"/>
          </p:cNvSpPr>
          <p:nvPr>
            <p:ph type="sldNum" sz="quarter" idx="4"/>
          </p:nvPr>
        </p:nvSpPr>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1221516004"/>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86C2D3F2-DD2E-4959-9BF0-1DF2CE77B98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0E437E0-D7D1-407C-B62F-7C46F7F46254}"/>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0CCCD383-DCB7-4D20-8875-2D4DBA9C9844}"/>
              </a:ext>
            </a:extLst>
          </p:cNvPr>
          <p:cNvSpPr>
            <a:spLocks noGrp="1"/>
          </p:cNvSpPr>
          <p:nvPr>
            <p:ph type="sldNum" sz="quarter" idx="4"/>
          </p:nvPr>
        </p:nvSpPr>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4" name="Date Placeholder 3">
            <a:extLst>
              <a:ext uri="{FF2B5EF4-FFF2-40B4-BE49-F238E27FC236}">
                <a16:creationId xmlns:a16="http://schemas.microsoft.com/office/drawing/2014/main" id="{AF0548C0-F8EC-488F-9AC8-60D744F9AC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C25706-C832-4396-BB67-56EAC0392E2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C0CC574-947C-4827-9AA5-4B922CD90FC9}"/>
              </a:ext>
            </a:extLst>
          </p:cNvPr>
          <p:cNvSpPr>
            <a:spLocks noGrp="1"/>
          </p:cNvSpPr>
          <p:nvPr>
            <p:ph type="sldNum" sz="quarter" idx="4"/>
          </p:nvPr>
        </p:nvSpPr>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4" name="Date Placeholder 3">
            <a:extLst>
              <a:ext uri="{FF2B5EF4-FFF2-40B4-BE49-F238E27FC236}">
                <a16:creationId xmlns:a16="http://schemas.microsoft.com/office/drawing/2014/main" id="{75BA391C-15CE-4518-98E1-4B861CF773E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02CF3D-4E1F-44DF-AB11-FFB0649B714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DFA307A-0BE2-4145-B94E-47E520BBFFE7}"/>
              </a:ext>
            </a:extLst>
          </p:cNvPr>
          <p:cNvSpPr>
            <a:spLocks noGrp="1"/>
          </p:cNvSpPr>
          <p:nvPr>
            <p:ph type="sldNum" sz="quarter" idx="4"/>
          </p:nvPr>
        </p:nvSpPr>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66124B7F-0888-4FB1-8EEC-7DF20FC627E9}"/>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2B1C37DC-39BD-49F8-A2C8-D14145B6099E}"/>
              </a:ext>
            </a:extLst>
          </p:cNvPr>
          <p:cNvSpPr>
            <a:spLocks noGrp="1"/>
          </p:cNvSpPr>
          <p:nvPr>
            <p:ph type="ftr" sz="quarter" idx="3"/>
          </p:nvPr>
        </p:nvSpPr>
        <p:spPr/>
        <p:txBody>
          <a:bodyPr/>
          <a:lstStyle/>
          <a:p>
            <a:r>
              <a:rPr lang="en-US"/>
              <a:t>© American B&amp;T University</a:t>
            </a:r>
            <a:endParaRPr lang="en-US" dirty="0"/>
          </a:p>
        </p:txBody>
      </p:sp>
      <p:sp>
        <p:nvSpPr>
          <p:cNvPr id="12" name="Slide Number Placeholder 11">
            <a:extLst>
              <a:ext uri="{FF2B5EF4-FFF2-40B4-BE49-F238E27FC236}">
                <a16:creationId xmlns:a16="http://schemas.microsoft.com/office/drawing/2014/main" id="{73D00C15-626E-41BB-B919-935718D79AC3}"/>
              </a:ext>
            </a:extLst>
          </p:cNvPr>
          <p:cNvSpPr>
            <a:spLocks noGrp="1"/>
          </p:cNvSpPr>
          <p:nvPr>
            <p:ph type="sldNum" sz="quarter" idx="4"/>
          </p:nvPr>
        </p:nvSpPr>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3" name="Date Placeholder 2">
            <a:extLst>
              <a:ext uri="{FF2B5EF4-FFF2-40B4-BE49-F238E27FC236}">
                <a16:creationId xmlns:a16="http://schemas.microsoft.com/office/drawing/2014/main" id="{DAAE660B-DD6F-467B-9DD8-D6F2065B408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78C74FC-DDD5-4316-8F94-75F4FA7077E8}"/>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6028563-DA73-4BB9-8188-5D3D2D13949F}"/>
              </a:ext>
            </a:extLst>
          </p:cNvPr>
          <p:cNvSpPr>
            <a:spLocks noGrp="1"/>
          </p:cNvSpPr>
          <p:nvPr>
            <p:ph type="sldNum" sz="quarter" idx="4"/>
          </p:nvPr>
        </p:nvSpPr>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E382A3FD-DEF5-4C56-8D54-03ACB792017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5470333-9DF3-4A8D-A47D-E5A13AD71AA6}"/>
              </a:ext>
            </a:extLst>
          </p:cNvPr>
          <p:cNvSpPr>
            <a:spLocks noGrp="1"/>
          </p:cNvSpPr>
          <p:nvPr>
            <p:ph type="ftr" sz="quarter" idx="3"/>
          </p:nvPr>
        </p:nvSpPr>
        <p:spPr/>
        <p:txBody>
          <a:bodyPr/>
          <a:lstStyle/>
          <a:p>
            <a:r>
              <a:rPr lang="en-US"/>
              <a:t>© American B&amp;T University</a:t>
            </a:r>
            <a:endParaRPr lang="en-US" dirty="0"/>
          </a:p>
        </p:txBody>
      </p:sp>
      <p:sp>
        <p:nvSpPr>
          <p:cNvPr id="15" name="Slide Number Placeholder 14">
            <a:extLst>
              <a:ext uri="{FF2B5EF4-FFF2-40B4-BE49-F238E27FC236}">
                <a16:creationId xmlns:a16="http://schemas.microsoft.com/office/drawing/2014/main" id="{36EBF3EB-17E0-4808-BBFB-673FBDD8CA9F}"/>
              </a:ext>
            </a:extLst>
          </p:cNvPr>
          <p:cNvSpPr>
            <a:spLocks noGrp="1"/>
          </p:cNvSpPr>
          <p:nvPr>
            <p:ph type="sldNum" sz="quarter" idx="4"/>
          </p:nvPr>
        </p:nvSpPr>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4" name="Date Placeholder 3">
            <a:extLst>
              <a:ext uri="{FF2B5EF4-FFF2-40B4-BE49-F238E27FC236}">
                <a16:creationId xmlns:a16="http://schemas.microsoft.com/office/drawing/2014/main" id="{6C33D402-8DEF-4B41-AAAF-660A02E78A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A26CBC-A096-4DC1-91A5-C6462204A34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DC62DC8-0A43-4598-8F78-B5F08A71F4CF}"/>
              </a:ext>
            </a:extLst>
          </p:cNvPr>
          <p:cNvSpPr>
            <a:spLocks noGrp="1"/>
          </p:cNvSpPr>
          <p:nvPr>
            <p:ph type="sldNum" sz="quarter" idx="4"/>
          </p:nvPr>
        </p:nvSpPr>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
        <p:nvSpPr>
          <p:cNvPr id="5" name="Date Placeholder 4">
            <a:extLst>
              <a:ext uri="{FF2B5EF4-FFF2-40B4-BE49-F238E27FC236}">
                <a16:creationId xmlns:a16="http://schemas.microsoft.com/office/drawing/2014/main" id="{C5C76D3A-D44F-448A-A5FE-B77DEDAB551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19B16AF-1E32-4C6A-A2B7-20EAE75B6221}"/>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AA975451-5775-4654-9E73-BA316677EA91}"/>
              </a:ext>
            </a:extLst>
          </p:cNvPr>
          <p:cNvSpPr>
            <a:spLocks noGrp="1"/>
          </p:cNvSpPr>
          <p:nvPr>
            <p:ph type="sldNum" sz="quarter" idx="4"/>
          </p:nvPr>
        </p:nvSpPr>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754518914"/>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856B9E4-A4AB-4269-AA26-4C0654A684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848C09-D383-4813-8A8A-6261DB24E09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1739716-C856-46BD-853D-6DA925179F87}"/>
              </a:ext>
            </a:extLst>
          </p:cNvPr>
          <p:cNvSpPr>
            <a:spLocks noGrp="1"/>
          </p:cNvSpPr>
          <p:nvPr>
            <p:ph type="sldNum" sz="quarter" idx="4"/>
          </p:nvPr>
        </p:nvSpPr>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
        <p:nvSpPr>
          <p:cNvPr id="3" name="Date Placeholder 2">
            <a:extLst>
              <a:ext uri="{FF2B5EF4-FFF2-40B4-BE49-F238E27FC236}">
                <a16:creationId xmlns:a16="http://schemas.microsoft.com/office/drawing/2014/main" id="{C83C3577-1282-4A49-898E-C3FAB4CDC47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AD11F9-00D6-40B7-A919-9B41DF5C507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A6D6504-3AFE-4D68-9EAC-391E64D31038}"/>
              </a:ext>
            </a:extLst>
          </p:cNvPr>
          <p:cNvSpPr>
            <a:spLocks noGrp="1"/>
          </p:cNvSpPr>
          <p:nvPr>
            <p:ph type="sldNum" sz="quarter" idx="4"/>
          </p:nvPr>
        </p:nvSpPr>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115646439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
        <p:nvSpPr>
          <p:cNvPr id="4" name="Date Placeholder 3">
            <a:extLst>
              <a:ext uri="{FF2B5EF4-FFF2-40B4-BE49-F238E27FC236}">
                <a16:creationId xmlns:a16="http://schemas.microsoft.com/office/drawing/2014/main" id="{C8521F0B-F6B8-463D-B880-DBDBDE78A41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5C7A312-BBD9-4E2F-8E65-B287A708BA61}"/>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CF00E69-BE76-4315-AF67-933905F5926D}"/>
              </a:ext>
            </a:extLst>
          </p:cNvPr>
          <p:cNvSpPr>
            <a:spLocks noGrp="1"/>
          </p:cNvSpPr>
          <p:nvPr>
            <p:ph type="sldNum" sz="quarter" idx="4"/>
          </p:nvPr>
        </p:nvSpPr>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3545800442"/>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3E172021-285A-47BF-938B-20F1BAB60F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CE62E66-41B7-40A1-8F0F-E8D2B04C620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CF0E0FF-C9A4-419E-BEB7-B902C50C1D7E}"/>
              </a:ext>
            </a:extLst>
          </p:cNvPr>
          <p:cNvSpPr>
            <a:spLocks noGrp="1"/>
          </p:cNvSpPr>
          <p:nvPr>
            <p:ph type="sldNum" sz="quarter" idx="4"/>
          </p:nvPr>
        </p:nvSpPr>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
        <p:nvSpPr>
          <p:cNvPr id="3" name="Date Placeholder 2">
            <a:extLst>
              <a:ext uri="{FF2B5EF4-FFF2-40B4-BE49-F238E27FC236}">
                <a16:creationId xmlns:a16="http://schemas.microsoft.com/office/drawing/2014/main" id="{56EE5DDC-0FF4-46BC-AA2F-3AADF6E0A92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9DB67AD-7C91-4CBB-BAD5-32449F7F14C3}"/>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66741D7-F705-4F8C-A23D-BC72BDA165D9}"/>
              </a:ext>
            </a:extLst>
          </p:cNvPr>
          <p:cNvSpPr>
            <a:spLocks noGrp="1"/>
          </p:cNvSpPr>
          <p:nvPr>
            <p:ph type="sldNum" sz="quarter" idx="4"/>
          </p:nvPr>
        </p:nvSpPr>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1165686670"/>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
        <p:nvSpPr>
          <p:cNvPr id="4" name="Date Placeholder 3">
            <a:extLst>
              <a:ext uri="{FF2B5EF4-FFF2-40B4-BE49-F238E27FC236}">
                <a16:creationId xmlns:a16="http://schemas.microsoft.com/office/drawing/2014/main" id="{D0EC5A0D-FDB0-4048-B06C-43C47FDD4A0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C570ED0-47D3-4574-9150-C7E90682A52E}"/>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2BB97507-E911-45D7-8E2F-31B530546FA2}"/>
              </a:ext>
            </a:extLst>
          </p:cNvPr>
          <p:cNvSpPr>
            <a:spLocks noGrp="1"/>
          </p:cNvSpPr>
          <p:nvPr>
            <p:ph type="sldNum" sz="quarter" idx="4"/>
          </p:nvPr>
        </p:nvSpPr>
        <p:spPr/>
        <p:txBody>
          <a:bodyPr/>
          <a:lstStyle/>
          <a:p>
            <a:fld id="{28B83BC3-069B-46AF-A4E6-C99928E1A4FA}" type="slidenum">
              <a:rPr lang="en-US" smtClean="0"/>
              <a:pPr/>
              <a:t>889</a:t>
            </a:fld>
            <a:endParaRPr lang="en-US" dirty="0"/>
          </a:p>
        </p:txBody>
      </p:sp>
    </p:spTree>
    <p:custDataLst>
      <p:tags r:id="rId1"/>
    </p:custDataLst>
    <p:extLst>
      <p:ext uri="{BB962C8B-B14F-4D97-AF65-F5344CB8AC3E}">
        <p14:creationId xmlns:p14="http://schemas.microsoft.com/office/powerpoint/2010/main" val="37832604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A161C7B-BA20-4DEC-AA68-613A10D5314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58BA2AE-21B5-4729-A215-11482D34128A}"/>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F815CD8-8441-447A-9AF4-546B853C527D}"/>
              </a:ext>
            </a:extLst>
          </p:cNvPr>
          <p:cNvSpPr>
            <a:spLocks noGrp="1"/>
          </p:cNvSpPr>
          <p:nvPr>
            <p:ph type="sldNum" sz="quarter" idx="4"/>
          </p:nvPr>
        </p:nvSpPr>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3" name="Date Placeholder 2">
            <a:extLst>
              <a:ext uri="{FF2B5EF4-FFF2-40B4-BE49-F238E27FC236}">
                <a16:creationId xmlns:a16="http://schemas.microsoft.com/office/drawing/2014/main" id="{47471DAB-275A-4D49-9365-B6F3762576B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10A302-FC86-4769-B156-9D3BF010149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7EA18B2-BFA9-4162-B0BE-E05C3DF88320}"/>
              </a:ext>
            </a:extLst>
          </p:cNvPr>
          <p:cNvSpPr>
            <a:spLocks noGrp="1"/>
          </p:cNvSpPr>
          <p:nvPr>
            <p:ph type="sldNum" sz="quarter" idx="4"/>
          </p:nvPr>
        </p:nvSpPr>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0E2C074-28EA-4F4C-AFB5-57F86D260F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892EB95-28F3-47C0-A2F8-3745DD1FA54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31840A24-AD25-48BA-B688-9C6E73052817}"/>
              </a:ext>
            </a:extLst>
          </p:cNvPr>
          <p:cNvSpPr>
            <a:spLocks noGrp="1"/>
          </p:cNvSpPr>
          <p:nvPr>
            <p:ph type="sldNum" sz="quarter" idx="4"/>
          </p:nvPr>
        </p:nvSpPr>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C9CBF7C-F146-4EDC-8054-E7DB50DA3A2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F28AB14-09D4-4626-B385-9E4406CD7EA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47B41B7E-24EE-4BC2-A8FE-3FC1487807E9}"/>
              </a:ext>
            </a:extLst>
          </p:cNvPr>
          <p:cNvSpPr>
            <a:spLocks noGrp="1"/>
          </p:cNvSpPr>
          <p:nvPr>
            <p:ph type="sldNum" sz="quarter" idx="4"/>
          </p:nvPr>
        </p:nvSpPr>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3" name="Date Placeholder 2">
            <a:extLst>
              <a:ext uri="{FF2B5EF4-FFF2-40B4-BE49-F238E27FC236}">
                <a16:creationId xmlns:a16="http://schemas.microsoft.com/office/drawing/2014/main" id="{A2BD6FF5-8607-44C6-A096-AB877436785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EE9DC9E-13D9-4FB7-8D79-6AA606564AE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9E919A8B-9034-43C1-A95F-19082A5945CC}"/>
              </a:ext>
            </a:extLst>
          </p:cNvPr>
          <p:cNvSpPr>
            <a:spLocks noGrp="1"/>
          </p:cNvSpPr>
          <p:nvPr>
            <p:ph type="sldNum" sz="quarter" idx="4"/>
          </p:nvPr>
        </p:nvSpPr>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solidFill>
                <a:schemeClr val="bg2">
                  <a:lumMod val="50000"/>
                </a:schemeClr>
              </a:solidFill>
            </a:endParaRPr>
          </a:p>
        </p:txBody>
      </p:sp>
      <p:sp>
        <p:nvSpPr>
          <p:cNvPr id="4" name="Date Placeholder 3">
            <a:extLst>
              <a:ext uri="{FF2B5EF4-FFF2-40B4-BE49-F238E27FC236}">
                <a16:creationId xmlns:a16="http://schemas.microsoft.com/office/drawing/2014/main" id="{2304C0AB-E334-4225-8B3E-0D805F8EEF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F50F35-A281-4BC0-84CB-D9006F64B27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5C337BE-36E0-43CA-9D57-323DF43A00E6}"/>
              </a:ext>
            </a:extLst>
          </p:cNvPr>
          <p:cNvSpPr>
            <a:spLocks noGrp="1"/>
          </p:cNvSpPr>
          <p:nvPr>
            <p:ph type="sldNum" sz="quarter" idx="4"/>
          </p:nvPr>
        </p:nvSpPr>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3" name="Date Placeholder 2">
            <a:extLst>
              <a:ext uri="{FF2B5EF4-FFF2-40B4-BE49-F238E27FC236}">
                <a16:creationId xmlns:a16="http://schemas.microsoft.com/office/drawing/2014/main" id="{086F8FD3-253D-48AE-990E-072D3C9B4B0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3E7275F-3080-440B-8A8D-47F97F3DA5E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69BEF25-1083-4879-8019-52B873EF7B8F}"/>
              </a:ext>
            </a:extLst>
          </p:cNvPr>
          <p:cNvSpPr>
            <a:spLocks noGrp="1"/>
          </p:cNvSpPr>
          <p:nvPr>
            <p:ph type="sldNum" sz="quarter" idx="4"/>
          </p:nvPr>
        </p:nvSpPr>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42"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91143"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391A3D0D-1C16-454C-B9CF-F74D34F1164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B7FE0C8-E962-4689-B24D-20FF1D73E9E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319A697F-2A42-435B-BB3A-6E25A5B23483}"/>
              </a:ext>
            </a:extLst>
          </p:cNvPr>
          <p:cNvSpPr>
            <a:spLocks noGrp="1"/>
          </p:cNvSpPr>
          <p:nvPr>
            <p:ph type="sldNum" sz="quarter" idx="4"/>
          </p:nvPr>
        </p:nvSpPr>
        <p:spPr/>
        <p:txBody>
          <a:bodyPr/>
          <a:lstStyle/>
          <a:p>
            <a:fld id="{28B83BC3-069B-46AF-A4E6-C99928E1A4FA}" type="slidenum">
              <a:rPr lang="en-US" smtClean="0"/>
              <a:pPr/>
              <a:t>896</a:t>
            </a:fld>
            <a:endParaRPr lang="en-US" dirty="0"/>
          </a:p>
        </p:txBody>
      </p:sp>
    </p:spTree>
    <p:custDataLst>
      <p:tags r:id="rId2"/>
    </p:custDataLst>
    <p:extLst>
      <p:ext uri="{BB962C8B-B14F-4D97-AF65-F5344CB8AC3E}">
        <p14:creationId xmlns:p14="http://schemas.microsoft.com/office/powerpoint/2010/main" val="3556733600"/>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4" name="Date Placeholder 3">
            <a:extLst>
              <a:ext uri="{FF2B5EF4-FFF2-40B4-BE49-F238E27FC236}">
                <a16:creationId xmlns:a16="http://schemas.microsoft.com/office/drawing/2014/main" id="{7BF9BD02-6F22-4E40-8391-0AC81B1068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199D02-E1E0-4936-A9A5-E4EED416783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D88814C-A841-4382-99FE-0BDB50A42607}"/>
              </a:ext>
            </a:extLst>
          </p:cNvPr>
          <p:cNvSpPr>
            <a:spLocks noGrp="1"/>
          </p:cNvSpPr>
          <p:nvPr>
            <p:ph type="sldNum" sz="quarter" idx="4"/>
          </p:nvPr>
        </p:nvSpPr>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4" name="Date Placeholder 3">
            <a:extLst>
              <a:ext uri="{FF2B5EF4-FFF2-40B4-BE49-F238E27FC236}">
                <a16:creationId xmlns:a16="http://schemas.microsoft.com/office/drawing/2014/main" id="{7984C7EC-1F4E-40DA-9F9B-296C6CEE0FB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BEBC03-F430-4560-BFA6-157927DA6E6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CB06DAB-0E10-4D1A-9363-FBC2CEDA2DC3}"/>
              </a:ext>
            </a:extLst>
          </p:cNvPr>
          <p:cNvSpPr>
            <a:spLocks noGrp="1"/>
          </p:cNvSpPr>
          <p:nvPr>
            <p:ph type="sldNum" sz="quarter" idx="4"/>
          </p:nvPr>
        </p:nvSpPr>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4" name="Date Placeholder 3">
            <a:extLst>
              <a:ext uri="{FF2B5EF4-FFF2-40B4-BE49-F238E27FC236}">
                <a16:creationId xmlns:a16="http://schemas.microsoft.com/office/drawing/2014/main" id="{A02EEC03-8A1E-4C8F-8525-631BCC69BD6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17B166-47EC-4F6C-8225-FDF9EC308C8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3C0815D-0D56-4E09-A9FC-008844CE5260}"/>
              </a:ext>
            </a:extLst>
          </p:cNvPr>
          <p:cNvSpPr>
            <a:spLocks noGrp="1"/>
          </p:cNvSpPr>
          <p:nvPr>
            <p:ph type="sldNum" sz="quarter" idx="4"/>
          </p:nvPr>
        </p:nvSpPr>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6BA0965-56A8-4703-8982-2704CDBB796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D5BAF13-F5E7-4174-BDE2-402E32E99ABC}"/>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F4CADD83-D599-4936-A8BB-13782D67D032}"/>
              </a:ext>
            </a:extLst>
          </p:cNvPr>
          <p:cNvSpPr>
            <a:spLocks noGrp="1"/>
          </p:cNvSpPr>
          <p:nvPr>
            <p:ph type="sldNum" sz="quarter" idx="4"/>
          </p:nvPr>
        </p:nvSpPr>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8" name="Date Placeholder 7">
            <a:extLst>
              <a:ext uri="{FF2B5EF4-FFF2-40B4-BE49-F238E27FC236}">
                <a16:creationId xmlns:a16="http://schemas.microsoft.com/office/drawing/2014/main" id="{5A9CD35C-7177-4E8A-9380-B99E23C20C05}"/>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E8821DA-ABF1-4812-8C69-4687E7831453}"/>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6DFBF00B-D690-4014-846B-5603D295C096}"/>
              </a:ext>
            </a:extLst>
          </p:cNvPr>
          <p:cNvSpPr>
            <a:spLocks noGrp="1"/>
          </p:cNvSpPr>
          <p:nvPr>
            <p:ph type="sldNum" sz="quarter" idx="4"/>
          </p:nvPr>
        </p:nvSpPr>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432DD91A-9A21-4E38-93DC-5C7F3CC81C4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C122A2-FACF-471C-8F7D-FDA878FD7DB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3FD2A11-07F8-4E93-B015-C74FC9CC68A4}"/>
              </a:ext>
            </a:extLst>
          </p:cNvPr>
          <p:cNvSpPr>
            <a:spLocks noGrp="1"/>
          </p:cNvSpPr>
          <p:nvPr>
            <p:ph type="sldNum" sz="quarter" idx="4"/>
          </p:nvPr>
        </p:nvSpPr>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352B37A4-F5DB-4687-98B5-9CE1EDFC5B1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5FF6A4-1D6F-4E1C-86F7-4054243D858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339D4C0-7AA6-4F0D-ADB8-F33E2260E7CA}"/>
              </a:ext>
            </a:extLst>
          </p:cNvPr>
          <p:cNvSpPr>
            <a:spLocks noGrp="1"/>
          </p:cNvSpPr>
          <p:nvPr>
            <p:ph type="sldNum" sz="quarter" idx="4"/>
          </p:nvPr>
        </p:nvSpPr>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0045EF13-C768-4F3A-8A4A-8A9BE95B5B3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2C82D7-C3EB-452D-A53A-CAC2C38B004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AB919DB-5B64-40BA-8FF9-76F021BBA9C6}"/>
              </a:ext>
            </a:extLst>
          </p:cNvPr>
          <p:cNvSpPr>
            <a:spLocks noGrp="1"/>
          </p:cNvSpPr>
          <p:nvPr>
            <p:ph type="sldNum" sz="quarter" idx="4"/>
          </p:nvPr>
        </p:nvSpPr>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10C6601B-1F20-4206-AC86-3663B17178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DD368D8-47AC-4CF7-81F2-77A4B7D3AED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18E78CC-C118-4C2A-8CF0-57CF5327DE7C}"/>
              </a:ext>
            </a:extLst>
          </p:cNvPr>
          <p:cNvSpPr>
            <a:spLocks noGrp="1"/>
          </p:cNvSpPr>
          <p:nvPr>
            <p:ph type="sldNum" sz="quarter" idx="4"/>
          </p:nvPr>
        </p:nvSpPr>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3" name="Date Placeholder 2">
            <a:extLst>
              <a:ext uri="{FF2B5EF4-FFF2-40B4-BE49-F238E27FC236}">
                <a16:creationId xmlns:a16="http://schemas.microsoft.com/office/drawing/2014/main" id="{02EEEEA9-0C41-4C7B-9051-B730EDB4DEE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D34D61-D63C-4982-A0DA-88CC265C1F0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4865959-C990-4701-BC1E-AA1BFF517F7E}"/>
              </a:ext>
            </a:extLst>
          </p:cNvPr>
          <p:cNvSpPr>
            <a:spLocks noGrp="1"/>
          </p:cNvSpPr>
          <p:nvPr>
            <p:ph type="sldNum" sz="quarter" idx="4"/>
          </p:nvPr>
        </p:nvSpPr>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4" name="Date Placeholder 3">
            <a:extLst>
              <a:ext uri="{FF2B5EF4-FFF2-40B4-BE49-F238E27FC236}">
                <a16:creationId xmlns:a16="http://schemas.microsoft.com/office/drawing/2014/main" id="{D8FF78BD-A8C7-4BE6-A96B-9EAC9C14B6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016C9C-EC0F-4A61-80A5-1E6A41C86F9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540CA83-220F-4A35-A57D-691DE13C7EEC}"/>
              </a:ext>
            </a:extLst>
          </p:cNvPr>
          <p:cNvSpPr>
            <a:spLocks noGrp="1"/>
          </p:cNvSpPr>
          <p:nvPr>
            <p:ph type="sldNum" sz="quarter" idx="4"/>
          </p:nvPr>
        </p:nvSpPr>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92164"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9F8F92B-F142-4F98-908E-7D21B27DC5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42F97B-E5DF-4E70-A53B-6656C4B3EEB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97CCA6F-3373-4224-B7D1-3B9FAF74B5E2}"/>
              </a:ext>
            </a:extLst>
          </p:cNvPr>
          <p:cNvSpPr>
            <a:spLocks noGrp="1"/>
          </p:cNvSpPr>
          <p:nvPr>
            <p:ph type="sldNum" sz="quarter" idx="4"/>
          </p:nvPr>
        </p:nvSpPr>
        <p:spPr/>
        <p:txBody>
          <a:bodyPr/>
          <a:lstStyle/>
          <a:p>
            <a:fld id="{28B83BC3-069B-46AF-A4E6-C99928E1A4FA}" type="slidenum">
              <a:rPr lang="en-US" smtClean="0"/>
              <a:pPr/>
              <a:t>906</a:t>
            </a:fld>
            <a:endParaRPr lang="en-US" dirty="0"/>
          </a:p>
        </p:txBody>
      </p:sp>
    </p:spTree>
    <p:custDataLst>
      <p:tags r:id="rId2"/>
    </p:custDataLst>
    <p:extLst>
      <p:ext uri="{BB962C8B-B14F-4D97-AF65-F5344CB8AC3E}">
        <p14:creationId xmlns:p14="http://schemas.microsoft.com/office/powerpoint/2010/main" val="1205454835"/>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Date Placeholder 3">
            <a:extLst>
              <a:ext uri="{FF2B5EF4-FFF2-40B4-BE49-F238E27FC236}">
                <a16:creationId xmlns:a16="http://schemas.microsoft.com/office/drawing/2014/main" id="{D25C1A58-E6BD-4BF8-BF91-81BB033DB3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257C5C-94B5-4374-8AAE-11F3E6F4ACA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B77E379-89B3-45F8-A84C-C718ECCF7B52}"/>
              </a:ext>
            </a:extLst>
          </p:cNvPr>
          <p:cNvSpPr>
            <a:spLocks noGrp="1"/>
          </p:cNvSpPr>
          <p:nvPr>
            <p:ph type="sldNum" sz="quarter" idx="4"/>
          </p:nvPr>
        </p:nvSpPr>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4" name="Date Placeholder 3">
            <a:extLst>
              <a:ext uri="{FF2B5EF4-FFF2-40B4-BE49-F238E27FC236}">
                <a16:creationId xmlns:a16="http://schemas.microsoft.com/office/drawing/2014/main" id="{5493D711-323C-4B2E-B437-133C55C782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1F8FCD-0964-490C-BC5F-C255EA767D9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95F2A79-B45D-463F-8F21-34F3DC86B697}"/>
              </a:ext>
            </a:extLst>
          </p:cNvPr>
          <p:cNvSpPr>
            <a:spLocks noGrp="1"/>
          </p:cNvSpPr>
          <p:nvPr>
            <p:ph type="sldNum" sz="quarter" idx="4"/>
          </p:nvPr>
        </p:nvSpPr>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AA0D2AA-5BD0-48EF-A3E9-ADA6F5DDB32B}"/>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875D2D3A-51AA-4BC1-9DED-0D96A6DBA275}"/>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57D99ED1-CAD7-48CE-A4A5-97BE562325A6}"/>
              </a:ext>
            </a:extLst>
          </p:cNvPr>
          <p:cNvSpPr>
            <a:spLocks noGrp="1"/>
          </p:cNvSpPr>
          <p:nvPr>
            <p:ph type="sldNum" sz="quarter" idx="4"/>
          </p:nvPr>
        </p:nvSpPr>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6" name="Date Placeholder 5">
            <a:extLst>
              <a:ext uri="{FF2B5EF4-FFF2-40B4-BE49-F238E27FC236}">
                <a16:creationId xmlns:a16="http://schemas.microsoft.com/office/drawing/2014/main" id="{43C2C5DB-9793-4697-90E6-783DFB4CEAC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4AC6C36-4830-4CEB-A2AB-13FF4B236F0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606A949-C31F-4CAF-A146-7F3E321C664C}"/>
              </a:ext>
            </a:extLst>
          </p:cNvPr>
          <p:cNvSpPr>
            <a:spLocks noGrp="1"/>
          </p:cNvSpPr>
          <p:nvPr>
            <p:ph type="sldNum" sz="quarter" idx="4"/>
          </p:nvPr>
        </p:nvSpPr>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5" name="Date Placeholder 4">
            <a:extLst>
              <a:ext uri="{FF2B5EF4-FFF2-40B4-BE49-F238E27FC236}">
                <a16:creationId xmlns:a16="http://schemas.microsoft.com/office/drawing/2014/main" id="{C75DFAD6-6B58-429A-9805-E4EFF978DA1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D99E10B-D201-4949-BE1C-A34AB77E4758}"/>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906ABC00-3F2D-4091-810B-4229916013E8}"/>
              </a:ext>
            </a:extLst>
          </p:cNvPr>
          <p:cNvSpPr>
            <a:spLocks noGrp="1"/>
          </p:cNvSpPr>
          <p:nvPr>
            <p:ph type="sldNum" sz="quarter" idx="4"/>
          </p:nvPr>
        </p:nvSpPr>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
        <p:nvSpPr>
          <p:cNvPr id="4" name="Date Placeholder 3">
            <a:extLst>
              <a:ext uri="{FF2B5EF4-FFF2-40B4-BE49-F238E27FC236}">
                <a16:creationId xmlns:a16="http://schemas.microsoft.com/office/drawing/2014/main" id="{AEA12856-0BCB-4213-95D0-FA771238CE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E26A68-CA45-43E8-8F9D-38F928A3A37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1FAF3E9-64E9-4D78-B6C0-FD35E5304575}"/>
              </a:ext>
            </a:extLst>
          </p:cNvPr>
          <p:cNvSpPr>
            <a:spLocks noGrp="1"/>
          </p:cNvSpPr>
          <p:nvPr>
            <p:ph type="sldNum" sz="quarter" idx="4"/>
          </p:nvPr>
        </p:nvSpPr>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334449450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4" name="Date Placeholder 3">
            <a:extLst>
              <a:ext uri="{FF2B5EF4-FFF2-40B4-BE49-F238E27FC236}">
                <a16:creationId xmlns:a16="http://schemas.microsoft.com/office/drawing/2014/main" id="{55E68E39-905B-4217-8B2C-DFDB593883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77599B-3BC7-4079-875A-B91C128D4E4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2093E8C-8BE2-48F7-BA4A-DB0094A18939}"/>
              </a:ext>
            </a:extLst>
          </p:cNvPr>
          <p:cNvSpPr>
            <a:spLocks noGrp="1"/>
          </p:cNvSpPr>
          <p:nvPr>
            <p:ph type="sldNum" sz="quarter" idx="4"/>
          </p:nvPr>
        </p:nvSpPr>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93192"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93193"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93194"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584A8601-E1F8-4C42-AB60-F049090BAF8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8E55A9C-0210-4010-9B09-BC81E6F1F455}"/>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EC86DAB-B612-441A-BB89-001847510C0F}"/>
              </a:ext>
            </a:extLst>
          </p:cNvPr>
          <p:cNvSpPr>
            <a:spLocks noGrp="1"/>
          </p:cNvSpPr>
          <p:nvPr>
            <p:ph type="sldNum" sz="quarter" idx="4"/>
          </p:nvPr>
        </p:nvSpPr>
        <p:spPr/>
        <p:txBody>
          <a:bodyPr/>
          <a:lstStyle/>
          <a:p>
            <a:fld id="{28B83BC3-069B-46AF-A4E6-C99928E1A4FA}" type="slidenum">
              <a:rPr lang="en-US" smtClean="0"/>
              <a:pPr/>
              <a:t>913</a:t>
            </a:fld>
            <a:endParaRPr lang="en-US" dirty="0"/>
          </a:p>
        </p:txBody>
      </p:sp>
    </p:spTree>
    <p:custDataLst>
      <p:tags r:id="rId2"/>
    </p:custDataLst>
    <p:extLst>
      <p:ext uri="{BB962C8B-B14F-4D97-AF65-F5344CB8AC3E}">
        <p14:creationId xmlns:p14="http://schemas.microsoft.com/office/powerpoint/2010/main" val="14345276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4DD2340-332D-4207-A3BF-E3B825FD6E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1D1E8E-AA4B-41AA-BA73-6B00FBCAC7B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04C8E5F-39F5-47A1-B05A-F080EFC5DF85}"/>
              </a:ext>
            </a:extLst>
          </p:cNvPr>
          <p:cNvSpPr>
            <a:spLocks noGrp="1"/>
          </p:cNvSpPr>
          <p:nvPr>
            <p:ph type="sldNum" sz="quarter" idx="4"/>
          </p:nvPr>
        </p:nvSpPr>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4" name="Date Placeholder 3">
            <a:extLst>
              <a:ext uri="{FF2B5EF4-FFF2-40B4-BE49-F238E27FC236}">
                <a16:creationId xmlns:a16="http://schemas.microsoft.com/office/drawing/2014/main" id="{7DF00B26-793D-44B2-B3CD-54BA8BD998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EE3B35-8CEA-4917-B494-02D62F03799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C2A28D6-D650-4D1F-9A2E-DF58A9F2EA77}"/>
              </a:ext>
            </a:extLst>
          </p:cNvPr>
          <p:cNvSpPr>
            <a:spLocks noGrp="1"/>
          </p:cNvSpPr>
          <p:nvPr>
            <p:ph type="sldNum" sz="quarter" idx="4"/>
          </p:nvPr>
        </p:nvSpPr>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4" name="Date Placeholder 3">
            <a:extLst>
              <a:ext uri="{FF2B5EF4-FFF2-40B4-BE49-F238E27FC236}">
                <a16:creationId xmlns:a16="http://schemas.microsoft.com/office/drawing/2014/main" id="{0353F93B-DE4F-45C7-AAAA-E6629BC7CB6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F223BC-F0A5-4314-8F5B-0DCA84F4DF4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0731DFB-9A49-4E26-8E1B-5ED6D8A3443B}"/>
              </a:ext>
            </a:extLst>
          </p:cNvPr>
          <p:cNvSpPr>
            <a:spLocks noGrp="1"/>
          </p:cNvSpPr>
          <p:nvPr>
            <p:ph type="sldNum" sz="quarter" idx="4"/>
          </p:nvPr>
        </p:nvSpPr>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0D506BE6-6D3C-4C74-B057-370306BCFF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20ED20-AC90-471E-BBA0-8408C49D3B05}"/>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4572253-102C-40EB-ACC5-AC61A99D749B}"/>
              </a:ext>
            </a:extLst>
          </p:cNvPr>
          <p:cNvSpPr>
            <a:spLocks noGrp="1"/>
          </p:cNvSpPr>
          <p:nvPr>
            <p:ph type="sldNum" sz="quarter" idx="4"/>
          </p:nvPr>
        </p:nvSpPr>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
        <p:nvSpPr>
          <p:cNvPr id="3" name="Date Placeholder 2">
            <a:extLst>
              <a:ext uri="{FF2B5EF4-FFF2-40B4-BE49-F238E27FC236}">
                <a16:creationId xmlns:a16="http://schemas.microsoft.com/office/drawing/2014/main" id="{8CFAB9E5-EAB9-4123-ACEC-F37333C502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549672-D1EC-49B2-8738-17DD4D9D764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1851E45-9379-432C-87CD-884A61781DAE}"/>
              </a:ext>
            </a:extLst>
          </p:cNvPr>
          <p:cNvSpPr>
            <a:spLocks noGrp="1"/>
          </p:cNvSpPr>
          <p:nvPr>
            <p:ph type="sldNum" sz="quarter" idx="4"/>
          </p:nvPr>
        </p:nvSpPr>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4" name="Date Placeholder 3">
            <a:extLst>
              <a:ext uri="{FF2B5EF4-FFF2-40B4-BE49-F238E27FC236}">
                <a16:creationId xmlns:a16="http://schemas.microsoft.com/office/drawing/2014/main" id="{2FD268B2-73F0-402D-87A3-C7205CEF9F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F3A223D-3E7C-49EA-9BDE-613A9180712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32513A6-C656-409E-94E4-07E4BBC68A1D}"/>
              </a:ext>
            </a:extLst>
          </p:cNvPr>
          <p:cNvSpPr>
            <a:spLocks noGrp="1"/>
          </p:cNvSpPr>
          <p:nvPr>
            <p:ph type="sldNum" sz="quarter" idx="4"/>
          </p:nvPr>
        </p:nvSpPr>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6" name="Date Placeholder 5">
            <a:extLst>
              <a:ext uri="{FF2B5EF4-FFF2-40B4-BE49-F238E27FC236}">
                <a16:creationId xmlns:a16="http://schemas.microsoft.com/office/drawing/2014/main" id="{CE8FCEF5-5FC0-4A55-B0BA-79452A63446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C1ED704-1C1E-4679-928B-91E98F95E88A}"/>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8B18AB35-3394-416F-81B7-2A73963D7A3D}"/>
              </a:ext>
            </a:extLst>
          </p:cNvPr>
          <p:cNvSpPr>
            <a:spLocks noGrp="1"/>
          </p:cNvSpPr>
          <p:nvPr>
            <p:ph type="sldNum" sz="quarter" idx="4"/>
          </p:nvPr>
        </p:nvSpPr>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DB0CB56D-1D63-43AD-999D-5940D5D08F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97B1C5-73CF-48E1-BD9D-22FEBCC43DF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A3A5467-037D-4516-8356-52FBEC9E0D04}"/>
              </a:ext>
            </a:extLst>
          </p:cNvPr>
          <p:cNvSpPr>
            <a:spLocks noGrp="1"/>
          </p:cNvSpPr>
          <p:nvPr>
            <p:ph type="sldNum" sz="quarter" idx="4"/>
          </p:nvPr>
        </p:nvSpPr>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B6C9EC2E-B56E-422A-8348-D592978567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135BB4-C470-4E25-B430-CD670071B83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14AC90E-F98A-4857-9948-4893CA21BFCE}"/>
              </a:ext>
            </a:extLst>
          </p:cNvPr>
          <p:cNvSpPr>
            <a:spLocks noGrp="1"/>
          </p:cNvSpPr>
          <p:nvPr>
            <p:ph type="sldNum" sz="quarter" idx="4"/>
          </p:nvPr>
        </p:nvSpPr>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2787337147"/>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4" name="Date Placeholder 3">
            <a:extLst>
              <a:ext uri="{FF2B5EF4-FFF2-40B4-BE49-F238E27FC236}">
                <a16:creationId xmlns:a16="http://schemas.microsoft.com/office/drawing/2014/main" id="{22C5197A-A0E3-4E6A-A27A-C5CA0BB46C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24E0DF-B630-4DF8-8BE2-81E67B75A5F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06602BA-A062-40F0-867C-AE800C1FC411}"/>
              </a:ext>
            </a:extLst>
          </p:cNvPr>
          <p:cNvSpPr>
            <a:spLocks noGrp="1"/>
          </p:cNvSpPr>
          <p:nvPr>
            <p:ph type="sldNum" sz="quarter" idx="4"/>
          </p:nvPr>
        </p:nvSpPr>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3" name="Date Placeholder 2">
            <a:extLst>
              <a:ext uri="{FF2B5EF4-FFF2-40B4-BE49-F238E27FC236}">
                <a16:creationId xmlns:a16="http://schemas.microsoft.com/office/drawing/2014/main" id="{D45D3D31-0852-4DF9-9F32-11864F8D0AB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5569926-D01E-41CC-AB6C-ACE8D4164292}"/>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7C3D8ADF-0ACD-4B94-AE76-E470A470B903}"/>
              </a:ext>
            </a:extLst>
          </p:cNvPr>
          <p:cNvSpPr>
            <a:spLocks noGrp="1"/>
          </p:cNvSpPr>
          <p:nvPr>
            <p:ph type="sldNum" sz="quarter" idx="4"/>
          </p:nvPr>
        </p:nvSpPr>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3" name="Date Placeholder 2">
            <a:extLst>
              <a:ext uri="{FF2B5EF4-FFF2-40B4-BE49-F238E27FC236}">
                <a16:creationId xmlns:a16="http://schemas.microsoft.com/office/drawing/2014/main" id="{7811FCD5-511A-4F0F-B394-B0C76841A4C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B53082D-B254-47CE-8036-A7B23C7B90BE}"/>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61962C5-B822-42F6-8F69-A3149A430E38}"/>
              </a:ext>
            </a:extLst>
          </p:cNvPr>
          <p:cNvSpPr>
            <a:spLocks noGrp="1"/>
          </p:cNvSpPr>
          <p:nvPr>
            <p:ph type="sldNum" sz="quarter" idx="4"/>
          </p:nvPr>
        </p:nvSpPr>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4" name="Date Placeholder 3">
            <a:extLst>
              <a:ext uri="{FF2B5EF4-FFF2-40B4-BE49-F238E27FC236}">
                <a16:creationId xmlns:a16="http://schemas.microsoft.com/office/drawing/2014/main" id="{06A42FBA-A55C-4F0D-ADD8-61CFD64E555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2EAFD9-B952-44F1-97B0-81A03831FB4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0FB09FB-36B3-42DF-B1A3-3B0A8D2E21DC}"/>
              </a:ext>
            </a:extLst>
          </p:cNvPr>
          <p:cNvSpPr>
            <a:spLocks noGrp="1"/>
          </p:cNvSpPr>
          <p:nvPr>
            <p:ph type="sldNum" sz="quarter" idx="4"/>
          </p:nvPr>
        </p:nvSpPr>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4" name="Date Placeholder 3">
            <a:extLst>
              <a:ext uri="{FF2B5EF4-FFF2-40B4-BE49-F238E27FC236}">
                <a16:creationId xmlns:a16="http://schemas.microsoft.com/office/drawing/2014/main" id="{5E2E05C6-C510-46BB-87E2-2DC1B5A463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17976F-24D4-4DC6-96F6-FFF36D69E01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8EAE171-BE37-49F6-B418-92F89444F87C}"/>
              </a:ext>
            </a:extLst>
          </p:cNvPr>
          <p:cNvSpPr>
            <a:spLocks noGrp="1"/>
          </p:cNvSpPr>
          <p:nvPr>
            <p:ph type="sldNum" sz="quarter" idx="4"/>
          </p:nvPr>
        </p:nvSpPr>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3" name="Date Placeholder 2">
            <a:extLst>
              <a:ext uri="{FF2B5EF4-FFF2-40B4-BE49-F238E27FC236}">
                <a16:creationId xmlns:a16="http://schemas.microsoft.com/office/drawing/2014/main" id="{0428B23A-275F-47B7-A700-2D2D556AAE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514CB7-44F7-429A-8787-054E631D25C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A54950F-37B3-4E1C-B02A-C511785CE3F8}"/>
              </a:ext>
            </a:extLst>
          </p:cNvPr>
          <p:cNvSpPr>
            <a:spLocks noGrp="1"/>
          </p:cNvSpPr>
          <p:nvPr>
            <p:ph type="sldNum" sz="quarter" idx="4"/>
          </p:nvPr>
        </p:nvSpPr>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3" name="Date Placeholder 2">
            <a:extLst>
              <a:ext uri="{FF2B5EF4-FFF2-40B4-BE49-F238E27FC236}">
                <a16:creationId xmlns:a16="http://schemas.microsoft.com/office/drawing/2014/main" id="{47599F7B-AC12-44CC-AD50-73546CBB4E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CEB8E-D42A-41E1-A55D-14176F907CC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2E16D77-34BA-46DA-ABE7-63417C10AB36}"/>
              </a:ext>
            </a:extLst>
          </p:cNvPr>
          <p:cNvSpPr>
            <a:spLocks noGrp="1"/>
          </p:cNvSpPr>
          <p:nvPr>
            <p:ph type="sldNum" sz="quarter" idx="4"/>
          </p:nvPr>
        </p:nvSpPr>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3" name="Date Placeholder 2">
            <a:extLst>
              <a:ext uri="{FF2B5EF4-FFF2-40B4-BE49-F238E27FC236}">
                <a16:creationId xmlns:a16="http://schemas.microsoft.com/office/drawing/2014/main" id="{5DF57432-0F14-480F-8BF7-2404920817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69316-A266-46E7-96C7-699FDAF2A4F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03261479-B511-4F67-9BD5-FE1941E3D128}"/>
              </a:ext>
            </a:extLst>
          </p:cNvPr>
          <p:cNvSpPr>
            <a:spLocks noGrp="1"/>
          </p:cNvSpPr>
          <p:nvPr>
            <p:ph type="sldNum" sz="quarter" idx="4"/>
          </p:nvPr>
        </p:nvSpPr>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6" name="Date Placeholder 5">
            <a:extLst>
              <a:ext uri="{FF2B5EF4-FFF2-40B4-BE49-F238E27FC236}">
                <a16:creationId xmlns:a16="http://schemas.microsoft.com/office/drawing/2014/main" id="{C0F421EA-C2F1-4D8A-9023-216E593DF8C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98EA68A-DB66-4BA4-B3F6-554ABA5A298D}"/>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195B328-7667-47F0-A504-D52A917C1D95}"/>
              </a:ext>
            </a:extLst>
          </p:cNvPr>
          <p:cNvSpPr>
            <a:spLocks noGrp="1"/>
          </p:cNvSpPr>
          <p:nvPr>
            <p:ph type="sldNum" sz="quarter" idx="4"/>
          </p:nvPr>
        </p:nvSpPr>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DE3C683-DACB-42AA-B137-DA55ACB932F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6FEB84-0EA8-4948-9FF2-512CB2530543}"/>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1DDCB2C-B235-440F-A14E-7BEAC06E22A2}"/>
              </a:ext>
            </a:extLst>
          </p:cNvPr>
          <p:cNvSpPr>
            <a:spLocks noGrp="1"/>
          </p:cNvSpPr>
          <p:nvPr>
            <p:ph type="sldNum" sz="quarter" idx="4"/>
          </p:nvPr>
        </p:nvSpPr>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3" name="Date Placeholder 2">
            <a:extLst>
              <a:ext uri="{FF2B5EF4-FFF2-40B4-BE49-F238E27FC236}">
                <a16:creationId xmlns:a16="http://schemas.microsoft.com/office/drawing/2014/main" id="{2EDF1A7A-F9B5-49A8-9C13-94FF1D707E6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B04D863-81CD-40B0-AFE8-3EAB1F5856FD}"/>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AE43EA94-957E-4D35-8B2A-98F3173355DE}"/>
              </a:ext>
            </a:extLst>
          </p:cNvPr>
          <p:cNvSpPr>
            <a:spLocks noGrp="1"/>
          </p:cNvSpPr>
          <p:nvPr>
            <p:ph type="sldNum" sz="quarter" idx="4"/>
          </p:nvPr>
        </p:nvSpPr>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D4F4D62D-8CC6-4E6B-8610-59BCBF6564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016C4E-26DA-4718-B20D-5D536452682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D0EE76D-3FDD-4199-9DFF-310EB577D903}"/>
              </a:ext>
            </a:extLst>
          </p:cNvPr>
          <p:cNvSpPr>
            <a:spLocks noGrp="1"/>
          </p:cNvSpPr>
          <p:nvPr>
            <p:ph type="sldNum" sz="quarter" idx="4"/>
          </p:nvPr>
        </p:nvSpPr>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4" name="Date Placeholder 3">
            <a:extLst>
              <a:ext uri="{FF2B5EF4-FFF2-40B4-BE49-F238E27FC236}">
                <a16:creationId xmlns:a16="http://schemas.microsoft.com/office/drawing/2014/main" id="{F5BDC1C5-3541-4A4A-851C-09611B940B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307DD-7D56-4477-944E-8B1B9E2CEF4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162704F4-48E2-444F-AD22-9FCBD2425526}"/>
              </a:ext>
            </a:extLst>
          </p:cNvPr>
          <p:cNvSpPr>
            <a:spLocks noGrp="1"/>
          </p:cNvSpPr>
          <p:nvPr>
            <p:ph type="sldNum" sz="quarter" idx="4"/>
          </p:nvPr>
        </p:nvSpPr>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64B52D8-D216-4335-9B9C-F83D8BD0A6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21B3A1-33A8-4A5A-A468-98F960A71B8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CF64E9C-3141-42B5-B700-1990D5BB7A85}"/>
              </a:ext>
            </a:extLst>
          </p:cNvPr>
          <p:cNvSpPr>
            <a:spLocks noGrp="1"/>
          </p:cNvSpPr>
          <p:nvPr>
            <p:ph type="sldNum" sz="quarter" idx="4"/>
          </p:nvPr>
        </p:nvSpPr>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
        <p:nvSpPr>
          <p:cNvPr id="3" name="Date Placeholder 2">
            <a:extLst>
              <a:ext uri="{FF2B5EF4-FFF2-40B4-BE49-F238E27FC236}">
                <a16:creationId xmlns:a16="http://schemas.microsoft.com/office/drawing/2014/main" id="{599E7869-CFC8-48DC-AAA6-94ADAB7D3BB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8EB33B8-82C0-4E4F-823B-6255090878C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60B3514D-0DEE-4E34-A909-F218B7836456}"/>
              </a:ext>
            </a:extLst>
          </p:cNvPr>
          <p:cNvSpPr>
            <a:spLocks noGrp="1"/>
          </p:cNvSpPr>
          <p:nvPr>
            <p:ph type="sldNum" sz="quarter" idx="4"/>
          </p:nvPr>
        </p:nvSpPr>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741604630"/>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4" name="Date Placeholder 3">
            <a:extLst>
              <a:ext uri="{FF2B5EF4-FFF2-40B4-BE49-F238E27FC236}">
                <a16:creationId xmlns:a16="http://schemas.microsoft.com/office/drawing/2014/main" id="{966333B4-0478-464C-B1CE-769E44AFAF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6776B6-9E60-4E6C-AB10-DB7CE71E318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49D1339-7B87-48B5-B273-580F3CD92491}"/>
              </a:ext>
            </a:extLst>
          </p:cNvPr>
          <p:cNvSpPr>
            <a:spLocks noGrp="1"/>
          </p:cNvSpPr>
          <p:nvPr>
            <p:ph type="sldNum" sz="quarter" idx="4"/>
          </p:nvPr>
        </p:nvSpPr>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756D7B23-39CB-4D4F-BCAB-EE94320024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02AE23-47B8-4970-8074-9F04EEC3B8FC}"/>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5AE577F-5F12-4FE3-85B7-B97F3513FA0B}"/>
              </a:ext>
            </a:extLst>
          </p:cNvPr>
          <p:cNvSpPr>
            <a:spLocks noGrp="1"/>
          </p:cNvSpPr>
          <p:nvPr>
            <p:ph type="sldNum" sz="quarter" idx="4"/>
          </p:nvPr>
        </p:nvSpPr>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734761E5-ECFE-4C46-8BB9-964960D40E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AFF869-786E-4B41-9890-EB42E916501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86135774-2CAE-4426-93BB-54CB097CDF9A}"/>
              </a:ext>
            </a:extLst>
          </p:cNvPr>
          <p:cNvSpPr>
            <a:spLocks noGrp="1"/>
          </p:cNvSpPr>
          <p:nvPr>
            <p:ph type="sldNum" sz="quarter" idx="4"/>
          </p:nvPr>
        </p:nvSpPr>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
        <p:nvSpPr>
          <p:cNvPr id="4" name="Date Placeholder 3">
            <a:extLst>
              <a:ext uri="{FF2B5EF4-FFF2-40B4-BE49-F238E27FC236}">
                <a16:creationId xmlns:a16="http://schemas.microsoft.com/office/drawing/2014/main" id="{04329A61-7FAD-4A54-8F43-BFF2017586A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30C29F6-14BD-4091-A6C3-B5C9C955F592}"/>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356C711-386F-477C-BAF0-C60B63AE4295}"/>
              </a:ext>
            </a:extLst>
          </p:cNvPr>
          <p:cNvSpPr>
            <a:spLocks noGrp="1"/>
          </p:cNvSpPr>
          <p:nvPr>
            <p:ph type="sldNum" sz="quarter" idx="4"/>
          </p:nvPr>
        </p:nvSpPr>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2524462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6" name="Date Placeholder 5">
            <a:extLst>
              <a:ext uri="{FF2B5EF4-FFF2-40B4-BE49-F238E27FC236}">
                <a16:creationId xmlns:a16="http://schemas.microsoft.com/office/drawing/2014/main" id="{CA0DD5BE-A7BE-408C-9C52-EEDE02DA51B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A2344A6-7051-43F1-9603-33E9966948B1}"/>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48630F8-4846-4820-8106-A740308B6105}"/>
              </a:ext>
            </a:extLst>
          </p:cNvPr>
          <p:cNvSpPr>
            <a:spLocks noGrp="1"/>
          </p:cNvSpPr>
          <p:nvPr>
            <p:ph type="sldNum" sz="quarter" idx="4"/>
          </p:nvPr>
        </p:nvSpPr>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4" name="Date Placeholder 3">
            <a:extLst>
              <a:ext uri="{FF2B5EF4-FFF2-40B4-BE49-F238E27FC236}">
                <a16:creationId xmlns:a16="http://schemas.microsoft.com/office/drawing/2014/main" id="{D73BC14E-1B65-4255-8CC4-7C14B92CFD9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FA313B-9AB4-42CA-B4E1-FB09AFCA492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38C53FF-DB37-4B3C-B1E9-D612FF3864CA}"/>
              </a:ext>
            </a:extLst>
          </p:cNvPr>
          <p:cNvSpPr>
            <a:spLocks noGrp="1"/>
          </p:cNvSpPr>
          <p:nvPr>
            <p:ph type="sldNum" sz="quarter" idx="4"/>
          </p:nvPr>
        </p:nvSpPr>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B1FE31-7537-4D2F-B9F1-A2C8E3822C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3721DB4-9938-47E9-88C2-C70572CF849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94C15AE-E87B-4183-A9C1-DC8BD1F4BC6F}"/>
              </a:ext>
            </a:extLst>
          </p:cNvPr>
          <p:cNvSpPr>
            <a:spLocks noGrp="1"/>
          </p:cNvSpPr>
          <p:nvPr>
            <p:ph type="sldNum" sz="quarter" idx="4"/>
          </p:nvPr>
        </p:nvSpPr>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3" name="Date Placeholder 2">
            <a:extLst>
              <a:ext uri="{FF2B5EF4-FFF2-40B4-BE49-F238E27FC236}">
                <a16:creationId xmlns:a16="http://schemas.microsoft.com/office/drawing/2014/main" id="{78D21A52-AAB7-44A7-B067-2D1D2088EE6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DB68D8-2A66-4DD7-BF38-1642D8BB7E4C}"/>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F028FFB3-B1E6-43B6-8C1B-27B842F66747}"/>
              </a:ext>
            </a:extLst>
          </p:cNvPr>
          <p:cNvSpPr>
            <a:spLocks noGrp="1"/>
          </p:cNvSpPr>
          <p:nvPr>
            <p:ph type="sldNum" sz="quarter" idx="4"/>
          </p:nvPr>
        </p:nvSpPr>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4" name="Date Placeholder 3">
            <a:extLst>
              <a:ext uri="{FF2B5EF4-FFF2-40B4-BE49-F238E27FC236}">
                <a16:creationId xmlns:a16="http://schemas.microsoft.com/office/drawing/2014/main" id="{473990E1-F1A3-4057-97DC-17DA8BB5D8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B3D979-31E1-44D1-BC7B-DC549F38CE3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F7AF077-ECA6-4551-9ED8-469E7FDF69D8}"/>
              </a:ext>
            </a:extLst>
          </p:cNvPr>
          <p:cNvSpPr>
            <a:spLocks noGrp="1"/>
          </p:cNvSpPr>
          <p:nvPr>
            <p:ph type="sldNum" sz="quarter" idx="4"/>
          </p:nvPr>
        </p:nvSpPr>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8"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9"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20"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21"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
        <p:nvSpPr>
          <p:cNvPr id="4" name="Date Placeholder 3">
            <a:extLst>
              <a:ext uri="{FF2B5EF4-FFF2-40B4-BE49-F238E27FC236}">
                <a16:creationId xmlns:a16="http://schemas.microsoft.com/office/drawing/2014/main" id="{F5343539-17FC-4E88-9905-56EF61F1C095}"/>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11683FA6-9AD4-4384-B1D6-F02D148B9799}"/>
              </a:ext>
            </a:extLst>
          </p:cNvPr>
          <p:cNvSpPr>
            <a:spLocks noGrp="1"/>
          </p:cNvSpPr>
          <p:nvPr>
            <p:ph type="ftr" sz="quarter" idx="3"/>
          </p:nvPr>
        </p:nvSpPr>
        <p:spPr/>
        <p:txBody>
          <a:bodyPr/>
          <a:lstStyle/>
          <a:p>
            <a:r>
              <a:rPr lang="en-US"/>
              <a:t>© American B&amp;T University</a:t>
            </a:r>
            <a:endParaRPr lang="en-US" dirty="0"/>
          </a:p>
        </p:txBody>
      </p:sp>
      <p:sp>
        <p:nvSpPr>
          <p:cNvPr id="15" name="Slide Number Placeholder 14">
            <a:extLst>
              <a:ext uri="{FF2B5EF4-FFF2-40B4-BE49-F238E27FC236}">
                <a16:creationId xmlns:a16="http://schemas.microsoft.com/office/drawing/2014/main" id="{F46AADB6-4D1E-4363-8E80-E7810A659539}"/>
              </a:ext>
            </a:extLst>
          </p:cNvPr>
          <p:cNvSpPr>
            <a:spLocks noGrp="1"/>
          </p:cNvSpPr>
          <p:nvPr>
            <p:ph type="sldNum" sz="quarter" idx="4"/>
          </p:nvPr>
        </p:nvSpPr>
        <p:spPr/>
        <p:txBody>
          <a:bodyPr/>
          <a:lstStyle/>
          <a:p>
            <a:fld id="{28B83BC3-069B-46AF-A4E6-C99928E1A4FA}" type="slidenum">
              <a:rPr lang="en-US" smtClean="0"/>
              <a:pPr/>
              <a:t>944</a:t>
            </a:fld>
            <a:endParaRPr lang="en-US" dirty="0"/>
          </a:p>
        </p:txBody>
      </p:sp>
    </p:spTree>
    <p:custDataLst>
      <p:tags r:id="rId2"/>
    </p:custDataLst>
    <p:extLst>
      <p:ext uri="{BB962C8B-B14F-4D97-AF65-F5344CB8AC3E}">
        <p14:creationId xmlns:p14="http://schemas.microsoft.com/office/powerpoint/2010/main" val="271436597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4" name="Date Placeholder 3">
            <a:extLst>
              <a:ext uri="{FF2B5EF4-FFF2-40B4-BE49-F238E27FC236}">
                <a16:creationId xmlns:a16="http://schemas.microsoft.com/office/drawing/2014/main" id="{7D11439E-3A3A-42E2-AF8A-4307CBB692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B2FE60-A091-4913-8606-0E1CBCE075D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D38561A-A819-4528-89C0-E3E2F0FEA973}"/>
              </a:ext>
            </a:extLst>
          </p:cNvPr>
          <p:cNvSpPr>
            <a:spLocks noGrp="1"/>
          </p:cNvSpPr>
          <p:nvPr>
            <p:ph type="sldNum" sz="quarter" idx="4"/>
          </p:nvPr>
        </p:nvSpPr>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03139B53-56AB-435A-AC15-75F4B44A836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37DD39-9B14-42E7-A893-9435146272A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A882E33-B03D-47AE-B4BA-F13865F32CD8}"/>
              </a:ext>
            </a:extLst>
          </p:cNvPr>
          <p:cNvSpPr>
            <a:spLocks noGrp="1"/>
          </p:cNvSpPr>
          <p:nvPr>
            <p:ph type="sldNum" sz="quarter" idx="4"/>
          </p:nvPr>
        </p:nvSpPr>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
        <p:nvSpPr>
          <p:cNvPr id="4" name="Date Placeholder 3">
            <a:extLst>
              <a:ext uri="{FF2B5EF4-FFF2-40B4-BE49-F238E27FC236}">
                <a16:creationId xmlns:a16="http://schemas.microsoft.com/office/drawing/2014/main" id="{35C7A732-3644-4C14-9EC8-4CD8ACDCA9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31873E-AE71-4261-B6AA-35BBA7B64CF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7DC87EF-D389-4C35-9B56-9AE61855EC53}"/>
              </a:ext>
            </a:extLst>
          </p:cNvPr>
          <p:cNvSpPr>
            <a:spLocks noGrp="1"/>
          </p:cNvSpPr>
          <p:nvPr>
            <p:ph type="sldNum" sz="quarter" idx="4"/>
          </p:nvPr>
        </p:nvSpPr>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4380679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
        <p:nvSpPr>
          <p:cNvPr id="5" name="Date Placeholder 4">
            <a:extLst>
              <a:ext uri="{FF2B5EF4-FFF2-40B4-BE49-F238E27FC236}">
                <a16:creationId xmlns:a16="http://schemas.microsoft.com/office/drawing/2014/main" id="{1CC9CAF2-4DF2-4BCB-9BFF-6B77424A727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707AAE1-1E69-4FC7-BCF4-34F363599508}"/>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0F1BDBBC-EA64-48A1-94B9-2D10604672CF}"/>
              </a:ext>
            </a:extLst>
          </p:cNvPr>
          <p:cNvSpPr>
            <a:spLocks noGrp="1"/>
          </p:cNvSpPr>
          <p:nvPr>
            <p:ph type="sldNum" sz="quarter" idx="4"/>
          </p:nvPr>
        </p:nvSpPr>
        <p:spPr/>
        <p:txBody>
          <a:bodyPr/>
          <a:lstStyle/>
          <a:p>
            <a:fld id="{28B83BC3-069B-46AF-A4E6-C99928E1A4FA}" type="slidenum">
              <a:rPr lang="en-US" smtClean="0"/>
              <a:pPr/>
              <a:t>948</a:t>
            </a:fld>
            <a:endParaRPr lang="en-US" dirty="0"/>
          </a:p>
        </p:txBody>
      </p:sp>
    </p:spTree>
    <p:custDataLst>
      <p:tags r:id="rId1"/>
    </p:custDataLst>
    <p:extLst>
      <p:ext uri="{BB962C8B-B14F-4D97-AF65-F5344CB8AC3E}">
        <p14:creationId xmlns:p14="http://schemas.microsoft.com/office/powerpoint/2010/main" val="332545758"/>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4F81292-9E30-4371-B8F8-776BAF9BB10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32005C-D2FA-4F0E-A8BA-33B4D67DD55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7F48443A-0520-4B84-B78A-EA04830713CD}"/>
              </a:ext>
            </a:extLst>
          </p:cNvPr>
          <p:cNvSpPr>
            <a:spLocks noGrp="1"/>
          </p:cNvSpPr>
          <p:nvPr>
            <p:ph type="sldNum" sz="quarter" idx="4"/>
          </p:nvPr>
        </p:nvSpPr>
        <p:spPr/>
        <p:txBody>
          <a:bodyPr/>
          <a:lstStyle/>
          <a:p>
            <a:fld id="{28B83BC3-069B-46AF-A4E6-C99928E1A4FA}" type="slidenum">
              <a:rPr lang="en-US" smtClean="0"/>
              <a:pPr/>
              <a:t>949</a:t>
            </a:fld>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6" name="Date Placeholder 5">
            <a:extLst>
              <a:ext uri="{FF2B5EF4-FFF2-40B4-BE49-F238E27FC236}">
                <a16:creationId xmlns:a16="http://schemas.microsoft.com/office/drawing/2014/main" id="{E2C6A71E-A9FC-496A-8E12-3A03A7B1644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D6F636C-B294-42E5-A255-EE5E5C398318}"/>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CDB8AC1-3709-4326-B0A5-6D803B66B917}"/>
              </a:ext>
            </a:extLst>
          </p:cNvPr>
          <p:cNvSpPr>
            <a:spLocks noGrp="1"/>
          </p:cNvSpPr>
          <p:nvPr>
            <p:ph type="sldNum" sz="quarter" idx="4"/>
          </p:nvPr>
        </p:nvSpPr>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4" name="Date Placeholder 3">
            <a:extLst>
              <a:ext uri="{FF2B5EF4-FFF2-40B4-BE49-F238E27FC236}">
                <a16:creationId xmlns:a16="http://schemas.microsoft.com/office/drawing/2014/main" id="{49139B4C-928E-40FF-B3E2-1D0CA43F06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EB2D0A-621D-4B51-A3DE-678FE1DB7780}"/>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6F47F882-A767-460A-A795-1841F08545B5}"/>
              </a:ext>
            </a:extLst>
          </p:cNvPr>
          <p:cNvSpPr>
            <a:spLocks noGrp="1"/>
          </p:cNvSpPr>
          <p:nvPr>
            <p:ph type="sldNum" sz="quarter" idx="4"/>
          </p:nvPr>
        </p:nvSpPr>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
        <p:nvSpPr>
          <p:cNvPr id="4" name="Date Placeholder 3">
            <a:extLst>
              <a:ext uri="{FF2B5EF4-FFF2-40B4-BE49-F238E27FC236}">
                <a16:creationId xmlns:a16="http://schemas.microsoft.com/office/drawing/2014/main" id="{2F789615-9E24-49A2-ADB3-0073CF8F63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791433-2F82-4075-9BBD-F3D4652BC0A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1656486-5357-4172-A0B6-037CC3922947}"/>
              </a:ext>
            </a:extLst>
          </p:cNvPr>
          <p:cNvSpPr>
            <a:spLocks noGrp="1"/>
          </p:cNvSpPr>
          <p:nvPr>
            <p:ph type="sldNum" sz="quarter" idx="4"/>
          </p:nvPr>
        </p:nvSpPr>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1706922278"/>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4" name="Date Placeholder 3">
            <a:extLst>
              <a:ext uri="{FF2B5EF4-FFF2-40B4-BE49-F238E27FC236}">
                <a16:creationId xmlns:a16="http://schemas.microsoft.com/office/drawing/2014/main" id="{D78F6EF1-0A99-405C-9121-37B11A1752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145846-0547-411D-8105-D370F0A42AF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013041F-725C-47CE-8C73-83A7398101EC}"/>
              </a:ext>
            </a:extLst>
          </p:cNvPr>
          <p:cNvSpPr>
            <a:spLocks noGrp="1"/>
          </p:cNvSpPr>
          <p:nvPr>
            <p:ph type="sldNum" sz="quarter" idx="4"/>
          </p:nvPr>
        </p:nvSpPr>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5DC0F0F3-E69B-405F-ABF3-F6715665406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877F0E5-383F-4527-B90D-318994517FB5}"/>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65846D13-3B89-4D55-933E-E78F839113DF}"/>
              </a:ext>
            </a:extLst>
          </p:cNvPr>
          <p:cNvSpPr>
            <a:spLocks noGrp="1"/>
          </p:cNvSpPr>
          <p:nvPr>
            <p:ph type="sldNum" sz="quarter" idx="4"/>
          </p:nvPr>
        </p:nvSpPr>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
        <p:nvSpPr>
          <p:cNvPr id="5" name="Date Placeholder 4">
            <a:extLst>
              <a:ext uri="{FF2B5EF4-FFF2-40B4-BE49-F238E27FC236}">
                <a16:creationId xmlns:a16="http://schemas.microsoft.com/office/drawing/2014/main" id="{1E476062-78A9-4742-802E-93CA49053B3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662F613-401F-4AD7-A815-B5235E52E5CF}"/>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CFBE3547-A34C-4F50-8A64-5044A9D2434F}"/>
              </a:ext>
            </a:extLst>
          </p:cNvPr>
          <p:cNvSpPr>
            <a:spLocks noGrp="1"/>
          </p:cNvSpPr>
          <p:nvPr>
            <p:ph type="sldNum" sz="quarter" idx="4"/>
          </p:nvPr>
        </p:nvSpPr>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727421050"/>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3" name="Date Placeholder 2">
            <a:extLst>
              <a:ext uri="{FF2B5EF4-FFF2-40B4-BE49-F238E27FC236}">
                <a16:creationId xmlns:a16="http://schemas.microsoft.com/office/drawing/2014/main" id="{38C36920-C3FF-4BCB-9C2C-8A3C1C685F3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7398840-7545-4E8F-A06A-091AAC23A37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D64AA279-8319-4DBD-8DB2-2F561C431F2E}"/>
              </a:ext>
            </a:extLst>
          </p:cNvPr>
          <p:cNvSpPr>
            <a:spLocks noGrp="1"/>
          </p:cNvSpPr>
          <p:nvPr>
            <p:ph type="sldNum" sz="quarter" idx="4"/>
          </p:nvPr>
        </p:nvSpPr>
        <p:spPr/>
        <p:txBody>
          <a:bodyPr/>
          <a:lstStyle/>
          <a:p>
            <a:fld id="{28B83BC3-069B-46AF-A4E6-C99928E1A4FA}" type="slidenum">
              <a:rPr lang="en-US" smtClean="0"/>
              <a:pPr/>
              <a:t>955</a:t>
            </a:fld>
            <a:endParaRPr lang="en-US" dirty="0"/>
          </a:p>
        </p:txBody>
      </p:sp>
    </p:spTree>
    <p:custDataLst>
      <p:tags r:id="rId1"/>
    </p:custDataLst>
    <p:extLst>
      <p:ext uri="{BB962C8B-B14F-4D97-AF65-F5344CB8AC3E}">
        <p14:creationId xmlns:p14="http://schemas.microsoft.com/office/powerpoint/2010/main" val="209293032"/>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4" name="Date Placeholder 3">
            <a:extLst>
              <a:ext uri="{FF2B5EF4-FFF2-40B4-BE49-F238E27FC236}">
                <a16:creationId xmlns:a16="http://schemas.microsoft.com/office/drawing/2014/main" id="{24275916-E395-4FD7-9014-EF592899393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F354EF-6F1A-4D3F-99A4-61EAE65E7E21}"/>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5BF83041-B0ED-488B-BB86-CABBD70FEBBB}"/>
              </a:ext>
            </a:extLst>
          </p:cNvPr>
          <p:cNvSpPr>
            <a:spLocks noGrp="1"/>
          </p:cNvSpPr>
          <p:nvPr>
            <p:ph type="sldNum" sz="quarter" idx="4"/>
          </p:nvPr>
        </p:nvSpPr>
        <p:spPr/>
        <p:txBody>
          <a:bodyPr/>
          <a:lstStyle/>
          <a:p>
            <a:fld id="{28B83BC3-069B-46AF-A4E6-C99928E1A4FA}" type="slidenum">
              <a:rPr lang="en-US" smtClean="0"/>
              <a:pPr/>
              <a:t>956</a:t>
            </a:fld>
            <a:endParaRPr lang="en-US" dirty="0"/>
          </a:p>
        </p:txBody>
      </p:sp>
    </p:spTree>
    <p:custDataLst>
      <p:tags r:id="rId1"/>
    </p:custDataLst>
    <p:extLst>
      <p:ext uri="{BB962C8B-B14F-4D97-AF65-F5344CB8AC3E}">
        <p14:creationId xmlns:p14="http://schemas.microsoft.com/office/powerpoint/2010/main" val="2846342651"/>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4" name="Date Placeholder 3">
            <a:extLst>
              <a:ext uri="{FF2B5EF4-FFF2-40B4-BE49-F238E27FC236}">
                <a16:creationId xmlns:a16="http://schemas.microsoft.com/office/drawing/2014/main" id="{F3479AB6-9E5D-432F-A7B3-AEECD2E5D6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57D803-45A8-4EFA-96EB-86BD39643A4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D862BE0-01D1-4520-BB27-A13409E5009B}"/>
              </a:ext>
            </a:extLst>
          </p:cNvPr>
          <p:cNvSpPr>
            <a:spLocks noGrp="1"/>
          </p:cNvSpPr>
          <p:nvPr>
            <p:ph type="sldNum" sz="quarter" idx="4"/>
          </p:nvPr>
        </p:nvSpPr>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2214803268"/>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a:t>
            </a:r>
          </a:p>
        </p:txBody>
      </p:sp>
      <p:sp>
        <p:nvSpPr>
          <p:cNvPr id="3" name="Content Placeholder 2"/>
          <p:cNvSpPr>
            <a:spLocks noGrp="1"/>
          </p:cNvSpPr>
          <p:nvPr>
            <p:ph idx="1"/>
          </p:nvPr>
        </p:nvSpPr>
        <p:spPr/>
        <p:txBody>
          <a:bodyPr>
            <a:normAutofit/>
          </a:bodyPr>
          <a:lstStyle/>
          <a:p>
            <a:r>
              <a:rPr lang="en-US" i="1" dirty="0"/>
              <a:t>Case study: </a:t>
            </a:r>
            <a:r>
              <a:rPr lang="en-US" dirty="0"/>
              <a:t>We want to build a regression model to predict the oxygen uptake of a person who runs 1.5 miles. The potential predictors are:</a:t>
            </a:r>
          </a:p>
          <a:p>
            <a:pPr lvl="1"/>
            <a:r>
              <a:rPr lang="en-US" dirty="0"/>
              <a:t>Age</a:t>
            </a:r>
          </a:p>
          <a:p>
            <a:pPr lvl="1"/>
            <a:r>
              <a:rPr lang="en-US" dirty="0"/>
              <a:t>Weight</a:t>
            </a:r>
          </a:p>
          <a:p>
            <a:pPr lvl="1"/>
            <a:r>
              <a:rPr lang="en-US" dirty="0"/>
              <a:t>Runtime</a:t>
            </a:r>
          </a:p>
          <a:p>
            <a:pPr lvl="1"/>
            <a:r>
              <a:rPr lang="en-US" dirty="0"/>
              <a:t>Runpulse</a:t>
            </a:r>
          </a:p>
          <a:p>
            <a:pPr lvl="1"/>
            <a:r>
              <a:rPr lang="en-US" dirty="0"/>
              <a:t>RstPulse</a:t>
            </a:r>
          </a:p>
          <a:p>
            <a:pPr lvl="1"/>
            <a:r>
              <a:rPr lang="en-US" dirty="0"/>
              <a:t>MaxPulse.</a:t>
            </a:r>
          </a:p>
          <a:p>
            <a:pPr lvl="1"/>
            <a:endParaRPr lang="en-US" dirty="0"/>
          </a:p>
          <a:p>
            <a:r>
              <a:rPr lang="en-US" dirty="0"/>
              <a:t>Data File: “Stepwise Regression” tab in “Sample Data.xlsx”</a:t>
            </a:r>
          </a:p>
          <a:p>
            <a:endParaRPr lang="en-US" dirty="0"/>
          </a:p>
        </p:txBody>
      </p:sp>
      <p:sp>
        <p:nvSpPr>
          <p:cNvPr id="4" name="Date Placeholder 3">
            <a:extLst>
              <a:ext uri="{FF2B5EF4-FFF2-40B4-BE49-F238E27FC236}">
                <a16:creationId xmlns:a16="http://schemas.microsoft.com/office/drawing/2014/main" id="{EB1EBC7B-ABFD-47DB-9D39-169F0C44F5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556429D-452A-4194-B3CE-A3F050C3479B}"/>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A5ADA58-407F-42A8-B27F-946AA115B22C}"/>
              </a:ext>
            </a:extLst>
          </p:cNvPr>
          <p:cNvSpPr>
            <a:spLocks noGrp="1"/>
          </p:cNvSpPr>
          <p:nvPr>
            <p:ph type="sldNum" sz="quarter" idx="4"/>
          </p:nvPr>
        </p:nvSpPr>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3833186030"/>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Sample Data Glance</a:t>
            </a:r>
          </a:p>
        </p:txBody>
      </p:sp>
      <p:pic>
        <p:nvPicPr>
          <p:cNvPr id="583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1676519"/>
            <a:ext cx="8077200" cy="441936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Date Placeholder 3">
            <a:extLst>
              <a:ext uri="{FF2B5EF4-FFF2-40B4-BE49-F238E27FC236}">
                <a16:creationId xmlns:a16="http://schemas.microsoft.com/office/drawing/2014/main" id="{EADD9486-6057-4306-B5C3-D24B499DEF1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B0B94E-C882-4B06-919E-F00B9772469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6FCB050-2CD5-46E7-875D-BBD273DB5F0F}"/>
              </a:ext>
            </a:extLst>
          </p:cNvPr>
          <p:cNvSpPr>
            <a:spLocks noGrp="1"/>
          </p:cNvSpPr>
          <p:nvPr>
            <p:ph type="sldNum" sz="quarter" idx="4"/>
          </p:nvPr>
        </p:nvSpPr>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300337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6" name="Date Placeholder 5">
            <a:extLst>
              <a:ext uri="{FF2B5EF4-FFF2-40B4-BE49-F238E27FC236}">
                <a16:creationId xmlns:a16="http://schemas.microsoft.com/office/drawing/2014/main" id="{FBF80103-B079-401B-A2E1-CC560F21E6B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B1139E9-2E5F-4FBA-8655-7687B6B4B5E7}"/>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B497D360-BF56-4A9C-964D-7CFF4E8E2A6A}"/>
              </a:ext>
            </a:extLst>
          </p:cNvPr>
          <p:cNvSpPr>
            <a:spLocks noGrp="1"/>
          </p:cNvSpPr>
          <p:nvPr>
            <p:ph type="sldNum" sz="quarter" idx="4"/>
          </p:nvPr>
        </p:nvSpPr>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Steps to run stepwise regression in Minitab </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Select “Oxy” as the Response and select all the other variables into the “Continuous Predictors” box.</a:t>
            </a:r>
          </a:p>
          <a:p>
            <a:pPr marL="1234440" lvl="2" indent="-457200">
              <a:buFont typeface="+mj-lt"/>
              <a:buAutoNum type="arabicParenR"/>
            </a:pPr>
            <a:r>
              <a:rPr lang="en-US" dirty="0"/>
              <a:t>Click the “Stepwise” button and a new window named “Regression: Stepwise” pops up.</a:t>
            </a:r>
          </a:p>
          <a:p>
            <a:pPr marL="1234440" lvl="2" indent="-457200">
              <a:buFont typeface="+mj-lt"/>
              <a:buAutoNum type="arabicParenR"/>
            </a:pPr>
            <a:r>
              <a:rPr lang="en-US" dirty="0"/>
              <a:t>Select the method of stepwise regression and enter the alphas to enter/remove. In this example, we use the “Forward selection” method and the alpha to enter is 0.25.</a:t>
            </a:r>
          </a:p>
          <a:p>
            <a:pPr marL="1234440" lvl="2" indent="-457200">
              <a:buFont typeface="+mj-lt"/>
              <a:buAutoNum type="arabicParenR"/>
            </a:pPr>
            <a:r>
              <a:rPr lang="en-US" dirty="0"/>
              <a:t>Select the option to “Include details for each step”</a:t>
            </a:r>
          </a:p>
          <a:p>
            <a:pPr marL="1234440" lvl="2" indent="-457200">
              <a:buFont typeface="+mj-lt"/>
              <a:buAutoNum type="arabicParenR"/>
            </a:pPr>
            <a:r>
              <a:rPr lang="en-US" dirty="0"/>
              <a:t>Click “OK” in the window “Regression: Stepwise.”</a:t>
            </a:r>
          </a:p>
          <a:p>
            <a:pPr marL="1234440" lvl="2" indent="-457200">
              <a:buFont typeface="+mj-lt"/>
              <a:buAutoNum type="arabicParenR"/>
            </a:pPr>
            <a:r>
              <a:rPr lang="en-US" dirty="0"/>
              <a:t>Click “OK” in the window “Stepwise Regression.”</a:t>
            </a:r>
          </a:p>
          <a:p>
            <a:pPr marL="1234440" lvl="2" indent="-457200">
              <a:buFont typeface="+mj-lt"/>
              <a:buAutoNum type="arabicParenR"/>
            </a:pPr>
            <a:r>
              <a:rPr lang="en-US" dirty="0"/>
              <a:t>The results appear in the session window.</a:t>
            </a:r>
          </a:p>
          <a:p>
            <a:pPr marL="571500" indent="-457200">
              <a:buFont typeface="+mj-lt"/>
              <a:buAutoNum type="arabicParenR"/>
            </a:pPr>
            <a:endParaRPr lang="en-US" dirty="0"/>
          </a:p>
          <a:p>
            <a:pPr marL="571500"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D6B4F52E-BDF1-458B-9D57-5316742DEE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B1C423-CFC1-484A-B265-2FE6669FBD3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5928119-11D3-4FA1-A994-8D80BC52E5D9}"/>
              </a:ext>
            </a:extLst>
          </p:cNvPr>
          <p:cNvSpPr>
            <a:spLocks noGrp="1"/>
          </p:cNvSpPr>
          <p:nvPr>
            <p:ph type="sldNum" sz="quarter" idx="4"/>
          </p:nvPr>
        </p:nvSpPr>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348809866"/>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064697" y="1191757"/>
            <a:ext cx="4800600" cy="5310052"/>
          </a:xfrm>
          <a:prstGeom prst="rect">
            <a:avLst/>
          </a:prstGeom>
        </p:spPr>
      </p:pic>
      <p:sp>
        <p:nvSpPr>
          <p:cNvPr id="2" name="Title 1"/>
          <p:cNvSpPr>
            <a:spLocks noGrp="1"/>
          </p:cNvSpPr>
          <p:nvPr>
            <p:ph type="title"/>
          </p:nvPr>
        </p:nvSpPr>
        <p:spPr/>
        <p:txBody>
          <a:bodyPr/>
          <a:lstStyle/>
          <a:p>
            <a:r>
              <a:rPr lang="en-US" dirty="0"/>
              <a:t>How to Use Minitab to Run a Stepwise Regression </a:t>
            </a:r>
          </a:p>
        </p:txBody>
      </p:sp>
      <p:pic>
        <p:nvPicPr>
          <p:cNvPr id="3" name="Picture 2"/>
          <p:cNvPicPr>
            <a:picLocks noChangeAspect="1"/>
          </p:cNvPicPr>
          <p:nvPr/>
        </p:nvPicPr>
        <p:blipFill>
          <a:blip r:embed="rId5"/>
          <a:stretch>
            <a:fillRect/>
          </a:stretch>
        </p:blipFill>
        <p:spPr>
          <a:xfrm>
            <a:off x="451893" y="1676400"/>
            <a:ext cx="5524500" cy="4191000"/>
          </a:xfrm>
          <a:prstGeom prst="rect">
            <a:avLst/>
          </a:prstGeom>
        </p:spPr>
      </p:pic>
      <p:sp>
        <p:nvSpPr>
          <p:cNvPr id="20" name="Right Arrow 19"/>
          <p:cNvSpPr/>
          <p:nvPr/>
        </p:nvSpPr>
        <p:spPr>
          <a:xfrm>
            <a:off x="5848211" y="36943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869C709-827C-429C-A9E2-6E17A3FEA0A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806ACD-F9F4-4C8C-97E7-C403CEDAE54A}"/>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B57F90D8-E885-4A3D-8168-99A2C3E12695}"/>
              </a:ext>
            </a:extLst>
          </p:cNvPr>
          <p:cNvSpPr>
            <a:spLocks noGrp="1"/>
          </p:cNvSpPr>
          <p:nvPr>
            <p:ph type="sldNum" sz="quarter" idx="4"/>
          </p:nvPr>
        </p:nvSpPr>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1800634033"/>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Step History:</a:t>
            </a:r>
          </a:p>
          <a:p>
            <a:pPr lvl="1"/>
            <a:r>
              <a:rPr lang="en-US" dirty="0"/>
              <a:t>Step-by-step records on how to come up with the final model. Each column indicates the model built in each step.</a:t>
            </a:r>
          </a:p>
          <a:p>
            <a:endParaRPr lang="en-US" dirty="0"/>
          </a:p>
        </p:txBody>
      </p:sp>
      <p:pic>
        <p:nvPicPr>
          <p:cNvPr id="21" name="Picture 20"/>
          <p:cNvPicPr>
            <a:picLocks noChangeAspect="1"/>
          </p:cNvPicPr>
          <p:nvPr/>
        </p:nvPicPr>
        <p:blipFill>
          <a:blip r:embed="rId4"/>
          <a:stretch>
            <a:fillRect/>
          </a:stretch>
        </p:blipFill>
        <p:spPr>
          <a:xfrm>
            <a:off x="5664200" y="1130300"/>
            <a:ext cx="4955125" cy="5066895"/>
          </a:xfrm>
          <a:prstGeom prst="rect">
            <a:avLst/>
          </a:prstGeom>
        </p:spPr>
      </p:pic>
      <p:sp>
        <p:nvSpPr>
          <p:cNvPr id="4" name="Date Placeholder 3">
            <a:extLst>
              <a:ext uri="{FF2B5EF4-FFF2-40B4-BE49-F238E27FC236}">
                <a16:creationId xmlns:a16="http://schemas.microsoft.com/office/drawing/2014/main" id="{56F33A35-0EC7-43C5-BB9E-4C986DA5B2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A6E7A2-A2CD-4EBB-A858-264955960A31}"/>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64CFD053-CB39-42F9-84DB-8E62131272EF}"/>
              </a:ext>
            </a:extLst>
          </p:cNvPr>
          <p:cNvSpPr>
            <a:spLocks noGrp="1"/>
          </p:cNvSpPr>
          <p:nvPr>
            <p:ph type="sldNum" sz="quarter" idx="4"/>
          </p:nvPr>
        </p:nvSpPr>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3779168733"/>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Model summary:</a:t>
            </a:r>
          </a:p>
          <a:p>
            <a:pPr lvl="1"/>
            <a:r>
              <a:rPr lang="en-US" dirty="0"/>
              <a:t>One out of six potential factors is not statistically significant since its p-value is higher than the alpha to enter.</a:t>
            </a:r>
          </a:p>
          <a:p>
            <a:pPr lvl="1"/>
            <a:endParaRPr lang="en-US" dirty="0"/>
          </a:p>
          <a:p>
            <a:pPr lvl="1"/>
            <a:r>
              <a:rPr lang="en-US" dirty="0"/>
              <a:t>We also </a:t>
            </a:r>
            <a:r>
              <a:rPr lang="en-US"/>
              <a:t>have multi-collinearity </a:t>
            </a:r>
            <a:r>
              <a:rPr lang="en-US" dirty="0"/>
              <a:t>with two factors with VIF’s greater than 5</a:t>
            </a:r>
          </a:p>
        </p:txBody>
      </p:sp>
      <p:pic>
        <p:nvPicPr>
          <p:cNvPr id="4" name="Picture 3"/>
          <p:cNvPicPr>
            <a:picLocks noChangeAspect="1"/>
          </p:cNvPicPr>
          <p:nvPr/>
        </p:nvPicPr>
        <p:blipFill>
          <a:blip r:embed="rId4"/>
          <a:stretch>
            <a:fillRect/>
          </a:stretch>
        </p:blipFill>
        <p:spPr>
          <a:xfrm>
            <a:off x="5356932" y="1067500"/>
            <a:ext cx="5666667" cy="5600000"/>
          </a:xfrm>
          <a:prstGeom prst="rect">
            <a:avLst/>
          </a:prstGeom>
        </p:spPr>
      </p:pic>
      <p:sp>
        <p:nvSpPr>
          <p:cNvPr id="5" name="Date Placeholder 4">
            <a:extLst>
              <a:ext uri="{FF2B5EF4-FFF2-40B4-BE49-F238E27FC236}">
                <a16:creationId xmlns:a16="http://schemas.microsoft.com/office/drawing/2014/main" id="{739C877E-0BAC-4E9D-8EE8-5E0974434DA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DEEE16D-9622-463A-BF2C-4D9907A228C6}"/>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E72C8EBC-F117-4F64-A3B9-A4ABACEAD446}"/>
              </a:ext>
            </a:extLst>
          </p:cNvPr>
          <p:cNvSpPr>
            <a:spLocks noGrp="1"/>
          </p:cNvSpPr>
          <p:nvPr>
            <p:ph type="sldNum" sz="quarter" idx="4"/>
          </p:nvPr>
        </p:nvSpPr>
        <p:spPr/>
        <p:txBody>
          <a:bodyPr/>
          <a:lstStyle/>
          <a:p>
            <a:fld id="{28B83BC3-069B-46AF-A4E6-C99928E1A4FA}" type="slidenum">
              <a:rPr lang="en-US" smtClean="0"/>
              <a:pPr/>
              <a:t>963</a:t>
            </a:fld>
            <a:endParaRPr lang="en-US" dirty="0"/>
          </a:p>
        </p:txBody>
      </p:sp>
    </p:spTree>
    <p:custDataLst>
      <p:tags r:id="rId1"/>
    </p:custDataLst>
    <p:extLst>
      <p:ext uri="{BB962C8B-B14F-4D97-AF65-F5344CB8AC3E}">
        <p14:creationId xmlns:p14="http://schemas.microsoft.com/office/powerpoint/2010/main" val="4062275182"/>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3" name="Date Placeholder 2">
            <a:extLst>
              <a:ext uri="{FF2B5EF4-FFF2-40B4-BE49-F238E27FC236}">
                <a16:creationId xmlns:a16="http://schemas.microsoft.com/office/drawing/2014/main" id="{897EDD85-2898-4F4B-B65B-C8D5AA96749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30B77A0-8B04-4C65-B9EB-11DC6ECD098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7C10A8CE-E378-498A-AE31-AB514A4FE66E}"/>
              </a:ext>
            </a:extLst>
          </p:cNvPr>
          <p:cNvSpPr>
            <a:spLocks noGrp="1"/>
          </p:cNvSpPr>
          <p:nvPr>
            <p:ph type="sldNum" sz="quarter" idx="4"/>
          </p:nvPr>
        </p:nvSpPr>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3136922897"/>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4" name="Date Placeholder 3">
            <a:extLst>
              <a:ext uri="{FF2B5EF4-FFF2-40B4-BE49-F238E27FC236}">
                <a16:creationId xmlns:a16="http://schemas.microsoft.com/office/drawing/2014/main" id="{83478AD0-D247-49CE-BFC2-07B8E3B424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CF5E96-D9FC-4A60-878C-428D5F4EBFA2}"/>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BAAF6BCB-74E3-46AB-AACF-EB5FD6B126D3}"/>
              </a:ext>
            </a:extLst>
          </p:cNvPr>
          <p:cNvSpPr>
            <a:spLocks noGrp="1"/>
          </p:cNvSpPr>
          <p:nvPr>
            <p:ph type="sldNum" sz="quarter" idx="4"/>
          </p:nvPr>
        </p:nvSpPr>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46425728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4043223488"/>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6"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a:xfrm>
            <a:off x="711200" y="1600201"/>
            <a:ext cx="100584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t>where </a:t>
            </a:r>
            <a:r>
              <a:rPr lang="en-US" sz="2400" i="1" dirty="0"/>
              <a:t>z</a:t>
            </a:r>
            <a:r>
              <a:rPr lang="en-US" sz="2400" dirty="0"/>
              <a:t> can be any value ranging from negative infinity to positive infinity.</a:t>
            </a:r>
          </a:p>
          <a:p>
            <a:pPr marL="342900" indent="-342900">
              <a:spcBef>
                <a:spcPct val="20000"/>
              </a:spcBef>
              <a:defRPr/>
            </a:pPr>
            <a:endParaRPr lang="en-US" sz="2400" dirty="0"/>
          </a:p>
          <a:p>
            <a:pPr marL="342900" indent="-342900">
              <a:spcBef>
                <a:spcPct val="20000"/>
              </a:spcBef>
            </a:pPr>
            <a:r>
              <a:rPr lang="en-US" sz="2400" dirty="0"/>
              <a:t>	The value of </a:t>
            </a:r>
            <a:r>
              <a:rPr lang="en-US" sz="2400" i="1" dirty="0"/>
              <a:t>f(z)</a:t>
            </a:r>
            <a:r>
              <a:rPr lang="en-US" sz="2400" dirty="0"/>
              <a:t> ranges from 0 to 1, which matches exactly the nature of probability (i.e., 0 ≤ P ≤ 1).</a:t>
            </a:r>
          </a:p>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p:txBody>
      </p:sp>
      <p:sp>
        <p:nvSpPr>
          <p:cNvPr id="3" name="Date Placeholder 2">
            <a:extLst>
              <a:ext uri="{FF2B5EF4-FFF2-40B4-BE49-F238E27FC236}">
                <a16:creationId xmlns:a16="http://schemas.microsoft.com/office/drawing/2014/main" id="{A960E494-AD14-4CF4-B54B-FAF49BE9B6E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117C4E-B117-4789-BE2A-5412C5636E77}"/>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8652A679-F1D2-4158-81B4-F9365E245390}"/>
              </a:ext>
            </a:extLst>
          </p:cNvPr>
          <p:cNvSpPr>
            <a:spLocks noGrp="1"/>
          </p:cNvSpPr>
          <p:nvPr>
            <p:ph type="sldNum" sz="quarter" idx="4"/>
          </p:nvPr>
        </p:nvSpPr>
        <p:spPr/>
        <p:txBody>
          <a:bodyPr/>
          <a:lstStyle/>
          <a:p>
            <a:fld id="{28B83BC3-069B-46AF-A4E6-C99928E1A4FA}" type="slidenum">
              <a:rPr lang="en-US" smtClean="0"/>
              <a:pPr/>
              <a:t>966</a:t>
            </a:fld>
            <a:endParaRPr lang="en-US" dirty="0"/>
          </a:p>
        </p:txBody>
      </p:sp>
    </p:spTree>
    <p:custDataLst>
      <p:tags r:id="rId2"/>
    </p:custDataLst>
    <p:extLst>
      <p:ext uri="{BB962C8B-B14F-4D97-AF65-F5344CB8AC3E}">
        <p14:creationId xmlns:p14="http://schemas.microsoft.com/office/powerpoint/2010/main" val="1233539683"/>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52839824"/>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62"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40254158"/>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63"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348D051-D55C-463B-A6F7-D9A58274AE3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461E48-57C5-4CDE-A5CD-9420D7870532}"/>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5B6940A9-6020-44BF-8CF4-B22F3F98324D}"/>
              </a:ext>
            </a:extLst>
          </p:cNvPr>
          <p:cNvSpPr>
            <a:spLocks noGrp="1"/>
          </p:cNvSpPr>
          <p:nvPr>
            <p:ph type="sldNum" sz="quarter" idx="4"/>
          </p:nvPr>
        </p:nvSpPr>
        <p:spPr/>
        <p:txBody>
          <a:bodyPr/>
          <a:lstStyle/>
          <a:p>
            <a:fld id="{28B83BC3-069B-46AF-A4E6-C99928E1A4FA}" type="slidenum">
              <a:rPr lang="en-US" smtClean="0"/>
              <a:pPr/>
              <a:t>967</a:t>
            </a:fld>
            <a:endParaRPr lang="en-US" dirty="0"/>
          </a:p>
        </p:txBody>
      </p:sp>
    </p:spTree>
    <p:custDataLst>
      <p:tags r:id="rId2"/>
    </p:custDataLst>
    <p:extLst>
      <p:ext uri="{BB962C8B-B14F-4D97-AF65-F5344CB8AC3E}">
        <p14:creationId xmlns:p14="http://schemas.microsoft.com/office/powerpoint/2010/main" val="3194859922"/>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1094105" lvl="1" indent="-457200"/>
            <a:r>
              <a:rPr lang="en-US" dirty="0"/>
              <a:t>When building the regression model, we use the actual </a:t>
            </a:r>
            <a:r>
              <a:rPr lang="en-US" i="1" dirty="0"/>
              <a:t>Y, </a:t>
            </a:r>
            <a:r>
              <a:rPr lang="en-US" dirty="0"/>
              <a:t>which is discrete (e.g. binary, nominal, ordinal). </a:t>
            </a:r>
          </a:p>
          <a:p>
            <a:pPr marL="1094105" lvl="1" indent="-4572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882610102"/>
              </p:ext>
            </p:extLst>
          </p:nvPr>
        </p:nvGraphicFramePr>
        <p:xfrm>
          <a:off x="2438401" y="1676401"/>
          <a:ext cx="4791075" cy="1046163"/>
        </p:xfrm>
        <a:graphic>
          <a:graphicData uri="http://schemas.openxmlformats.org/presentationml/2006/ole">
            <mc:AlternateContent xmlns:mc="http://schemas.openxmlformats.org/markup-compatibility/2006">
              <mc:Choice xmlns:v="urn:schemas-microsoft-com:vml" Requires="v">
                <p:oleObj spid="_x0000_s97284"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676401"/>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E24522CC-E8C7-4773-9D81-12D046C169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E2E9CB4-FA37-4F34-86BB-9FD3A49DD9F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30F013E-39A3-4E81-B35F-E01711C09A5B}"/>
              </a:ext>
            </a:extLst>
          </p:cNvPr>
          <p:cNvSpPr>
            <a:spLocks noGrp="1"/>
          </p:cNvSpPr>
          <p:nvPr>
            <p:ph type="sldNum" sz="quarter" idx="4"/>
          </p:nvPr>
        </p:nvSpPr>
        <p:spPr/>
        <p:txBody>
          <a:bodyPr/>
          <a:lstStyle/>
          <a:p>
            <a:fld id="{28B83BC3-069B-46AF-A4E6-C99928E1A4FA}" type="slidenum">
              <a:rPr lang="en-US" smtClean="0"/>
              <a:pPr/>
              <a:t>968</a:t>
            </a:fld>
            <a:endParaRPr lang="en-US" dirty="0"/>
          </a:p>
        </p:txBody>
      </p:sp>
    </p:spTree>
    <p:custDataLst>
      <p:tags r:id="rId2"/>
    </p:custDataLst>
    <p:extLst>
      <p:ext uri="{BB962C8B-B14F-4D97-AF65-F5344CB8AC3E}">
        <p14:creationId xmlns:p14="http://schemas.microsoft.com/office/powerpoint/2010/main" val="2091485108"/>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a:t>
            </a:r>
            <a:br>
              <a:rPr lang="en-US" dirty="0"/>
            </a:br>
            <a:r>
              <a:rPr lang="en-US" dirty="0"/>
              <a:t>with one continuous predictor:</a:t>
            </a:r>
          </a:p>
        </p:txBody>
      </p:sp>
      <p:grpSp>
        <p:nvGrpSpPr>
          <p:cNvPr id="20" name="Group 19"/>
          <p:cNvGrpSpPr/>
          <p:nvPr/>
        </p:nvGrpSpPr>
        <p:grpSpPr>
          <a:xfrm>
            <a:off x="1905000" y="2171700"/>
            <a:ext cx="7467600" cy="3429000"/>
            <a:chOff x="152400" y="3124200"/>
            <a:chExt cx="65532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733800"/>
              <a:ext cx="1894633" cy="514866"/>
            </a:xfrm>
            <a:prstGeom prst="rect">
              <a:avLst/>
            </a:prstGeom>
            <a:noFill/>
          </p:spPr>
          <p:txBody>
            <a:bodyPr wrap="square" rtlCol="0">
              <a:spAutoFit/>
            </a:bodyPr>
            <a:lstStyle/>
            <a:p>
              <a:r>
                <a:rPr lang="en-US" dirty="0"/>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8"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01BC07F7-B281-47EC-965F-B29DA91F8E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014B98-4A0E-4F88-90B5-C104E4DCA2CC}"/>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A38F8950-60E0-4E37-86F7-7FB93B66EDDE}"/>
              </a:ext>
            </a:extLst>
          </p:cNvPr>
          <p:cNvSpPr>
            <a:spLocks noGrp="1"/>
          </p:cNvSpPr>
          <p:nvPr>
            <p:ph type="sldNum" sz="quarter" idx="4"/>
          </p:nvPr>
        </p:nvSpPr>
        <p:spPr/>
        <p:txBody>
          <a:bodyPr/>
          <a:lstStyle/>
          <a:p>
            <a:fld id="{28B83BC3-069B-46AF-A4E6-C99928E1A4FA}" type="slidenum">
              <a:rPr lang="en-US" smtClean="0"/>
              <a:pPr/>
              <a:t>969</a:t>
            </a:fld>
            <a:endParaRPr lang="en-US" dirty="0"/>
          </a:p>
        </p:txBody>
      </p:sp>
    </p:spTree>
    <p:custDataLst>
      <p:tags r:id="rId2"/>
    </p:custDataLst>
    <p:extLst>
      <p:ext uri="{BB962C8B-B14F-4D97-AF65-F5344CB8AC3E}">
        <p14:creationId xmlns:p14="http://schemas.microsoft.com/office/powerpoint/2010/main" val="3969284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6" name="Date Placeholder 5">
            <a:extLst>
              <a:ext uri="{FF2B5EF4-FFF2-40B4-BE49-F238E27FC236}">
                <a16:creationId xmlns:a16="http://schemas.microsoft.com/office/drawing/2014/main" id="{13EDF936-658F-4E5E-8533-BB0FD42D4EF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96E61C-B922-44C2-9229-15EE0AABA3F3}"/>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1BA5134E-3A48-4EEA-BFFA-FF30C4B0804A}"/>
              </a:ext>
            </a:extLst>
          </p:cNvPr>
          <p:cNvSpPr>
            <a:spLocks noGrp="1"/>
          </p:cNvSpPr>
          <p:nvPr>
            <p:ph type="sldNum" sz="quarter" idx="4"/>
          </p:nvPr>
        </p:nvSpPr>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graphicFrame>
        <p:nvGraphicFramePr>
          <p:cNvPr id="5" name="Object 4"/>
          <p:cNvGraphicFramePr>
            <a:graphicFrameLocks noChangeAspect="1"/>
          </p:cNvGraphicFramePr>
          <p:nvPr>
            <p:extLst>
              <p:ext uri="{D42A27DB-BD31-4B8C-83A1-F6EECF244321}">
                <p14:modId xmlns:p14="http://schemas.microsoft.com/office/powerpoint/2010/main" val="2044976539"/>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2"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CB2D000-BA42-406D-B762-152C4F6F716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4912EF5-2D25-4D33-AC82-E2A0C29DD09B}"/>
              </a:ext>
            </a:extLst>
          </p:cNvPr>
          <p:cNvSpPr>
            <a:spLocks noGrp="1"/>
          </p:cNvSpPr>
          <p:nvPr>
            <p:ph type="ftr" sz="quarter" idx="3"/>
          </p:nvPr>
        </p:nvSpPr>
        <p:spPr/>
        <p:txBody>
          <a:bodyPr/>
          <a:lstStyle/>
          <a:p>
            <a:r>
              <a:rPr lang="en-US"/>
              <a:t>© American B&amp;T University</a:t>
            </a:r>
            <a:endParaRPr lang="en-US" dirty="0"/>
          </a:p>
        </p:txBody>
      </p:sp>
      <p:sp>
        <p:nvSpPr>
          <p:cNvPr id="7" name="Slide Number Placeholder 6">
            <a:extLst>
              <a:ext uri="{FF2B5EF4-FFF2-40B4-BE49-F238E27FC236}">
                <a16:creationId xmlns:a16="http://schemas.microsoft.com/office/drawing/2014/main" id="{3C5802F0-3634-4297-AC9A-6065EB3E108C}"/>
              </a:ext>
            </a:extLst>
          </p:cNvPr>
          <p:cNvSpPr>
            <a:spLocks noGrp="1"/>
          </p:cNvSpPr>
          <p:nvPr>
            <p:ph type="sldNum" sz="quarter" idx="4"/>
          </p:nvPr>
        </p:nvSpPr>
        <p:spPr/>
        <p:txBody>
          <a:bodyPr/>
          <a:lstStyle/>
          <a:p>
            <a:fld id="{28B83BC3-069B-46AF-A4E6-C99928E1A4FA}" type="slidenum">
              <a:rPr lang="en-US" smtClean="0"/>
              <a:pPr/>
              <a:t>970</a:t>
            </a:fld>
            <a:endParaRPr lang="en-US" dirty="0"/>
          </a:p>
        </p:txBody>
      </p:sp>
    </p:spTree>
    <p:custDataLst>
      <p:tags r:id="rId2"/>
    </p:custDataLst>
    <p:extLst>
      <p:ext uri="{BB962C8B-B14F-4D97-AF65-F5344CB8AC3E}">
        <p14:creationId xmlns:p14="http://schemas.microsoft.com/office/powerpoint/2010/main" val="2425052728"/>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1482226767"/>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60"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4138039256"/>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61"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2904874362"/>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62"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261CD76-AE4E-4E1A-B24F-4F985718B6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2D90D5-B607-4DC3-84F9-6D46D5BE1BFA}"/>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61AAABA-3298-4349-85D2-E1C9B4DFDBEB}"/>
              </a:ext>
            </a:extLst>
          </p:cNvPr>
          <p:cNvSpPr>
            <a:spLocks noGrp="1"/>
          </p:cNvSpPr>
          <p:nvPr>
            <p:ph type="sldNum" sz="quarter" idx="4"/>
          </p:nvPr>
        </p:nvSpPr>
        <p:spPr/>
        <p:txBody>
          <a:bodyPr/>
          <a:lstStyle/>
          <a:p>
            <a:fld id="{28B83BC3-069B-46AF-A4E6-C99928E1A4FA}" type="slidenum">
              <a:rPr lang="en-US" smtClean="0"/>
              <a:pPr/>
              <a:t>971</a:t>
            </a:fld>
            <a:endParaRPr lang="en-US" dirty="0"/>
          </a:p>
        </p:txBody>
      </p:sp>
    </p:spTree>
    <p:custDataLst>
      <p:tags r:id="rId2"/>
    </p:custDataLst>
    <p:extLst>
      <p:ext uri="{BB962C8B-B14F-4D97-AF65-F5344CB8AC3E}">
        <p14:creationId xmlns:p14="http://schemas.microsoft.com/office/powerpoint/2010/main" val="321725030"/>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lnSpcReduction="10000"/>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endParaRPr lang="en-US" sz="1800" dirty="0"/>
          </a:p>
          <a:p>
            <a:r>
              <a:rPr lang="en-US" dirty="0"/>
              <a:t>All three logistic regression models can use multiple continuous or discrete independent variables.</a:t>
            </a:r>
          </a:p>
          <a:p>
            <a:r>
              <a:rPr lang="en-US" dirty="0"/>
              <a:t>All three logistic regression models can be developed in Minitab using the same steps.</a:t>
            </a:r>
          </a:p>
        </p:txBody>
      </p:sp>
      <p:sp>
        <p:nvSpPr>
          <p:cNvPr id="4" name="Date Placeholder 3">
            <a:extLst>
              <a:ext uri="{FF2B5EF4-FFF2-40B4-BE49-F238E27FC236}">
                <a16:creationId xmlns:a16="http://schemas.microsoft.com/office/drawing/2014/main" id="{59134B74-0FFE-4E84-B082-EF0F20F84B1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701911-EFB3-43D7-8305-E3DB75B275B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0F88314-ACBA-4A57-9CF6-FECBE22EB24A}"/>
              </a:ext>
            </a:extLst>
          </p:cNvPr>
          <p:cNvSpPr>
            <a:spLocks noGrp="1"/>
          </p:cNvSpPr>
          <p:nvPr>
            <p:ph type="sldNum" sz="quarter" idx="4"/>
          </p:nvPr>
        </p:nvSpPr>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234144032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Minitab</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dirty="0"/>
              <a:t>Response (Y): Female/Male</a:t>
            </a:r>
          </a:p>
          <a:p>
            <a:pPr lvl="1"/>
            <a:r>
              <a:rPr lang="en-US" dirty="0"/>
              <a:t>Potential Factors (Xs):</a:t>
            </a:r>
          </a:p>
          <a:p>
            <a:pPr lvl="2">
              <a:spcBef>
                <a:spcPts val="600"/>
              </a:spcBef>
            </a:pPr>
            <a:r>
              <a:rPr lang="en-US" dirty="0"/>
              <a:t>Age</a:t>
            </a:r>
          </a:p>
          <a:p>
            <a:pPr lvl="2">
              <a:spcBef>
                <a:spcPts val="600"/>
              </a:spcBef>
            </a:pPr>
            <a:r>
              <a:rPr lang="en-US" dirty="0"/>
              <a:t>Weight</a:t>
            </a:r>
          </a:p>
          <a:p>
            <a:pPr lvl="2">
              <a:spcBef>
                <a:spcPts val="600"/>
              </a:spcBef>
            </a:pPr>
            <a:r>
              <a:rPr lang="en-US" dirty="0"/>
              <a:t>Oxy</a:t>
            </a:r>
          </a:p>
          <a:p>
            <a:pPr lvl="2">
              <a:spcBef>
                <a:spcPts val="600"/>
              </a:spcBef>
            </a:pPr>
            <a:r>
              <a:rPr lang="en-US" dirty="0"/>
              <a:t>Runtime</a:t>
            </a:r>
          </a:p>
          <a:p>
            <a:pPr lvl="2">
              <a:spcBef>
                <a:spcPts val="600"/>
              </a:spcBef>
            </a:pPr>
            <a:r>
              <a:rPr lang="en-US" dirty="0"/>
              <a:t>RunPulse</a:t>
            </a:r>
          </a:p>
          <a:p>
            <a:pPr lvl="2">
              <a:spcBef>
                <a:spcPts val="600"/>
              </a:spcBef>
            </a:pPr>
            <a:r>
              <a:rPr lang="en-US" dirty="0"/>
              <a:t>RstPulse</a:t>
            </a:r>
          </a:p>
          <a:p>
            <a:pPr lvl="2">
              <a:spcBef>
                <a:spcPts val="600"/>
              </a:spcBef>
            </a:pPr>
            <a:r>
              <a:rPr lang="en-US" dirty="0" err="1"/>
              <a:t>MaxPulse</a:t>
            </a:r>
            <a:r>
              <a:rPr lang="en-US" dirty="0"/>
              <a:t>.</a:t>
            </a:r>
            <a:endParaRPr lang="en-US" sz="2000" dirty="0"/>
          </a:p>
          <a:p>
            <a:r>
              <a:rPr lang="en-US" dirty="0"/>
              <a:t>We want to build a logistic regression model using the potential factors to predict the probability that the person measured is female or male.</a:t>
            </a:r>
          </a:p>
        </p:txBody>
      </p:sp>
      <p:sp>
        <p:nvSpPr>
          <p:cNvPr id="4" name="Date Placeholder 3">
            <a:extLst>
              <a:ext uri="{FF2B5EF4-FFF2-40B4-BE49-F238E27FC236}">
                <a16:creationId xmlns:a16="http://schemas.microsoft.com/office/drawing/2014/main" id="{1C49B4BD-10BA-4E30-90F5-6EA0A65C8B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722834-396B-4BEE-B6EF-590509FF1D33}"/>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7263AE7-8F6D-4571-80A7-475D64C50347}"/>
              </a:ext>
            </a:extLst>
          </p:cNvPr>
          <p:cNvSpPr>
            <a:spLocks noGrp="1"/>
          </p:cNvSpPr>
          <p:nvPr>
            <p:ph type="sldNum" sz="quarter" idx="4"/>
          </p:nvPr>
        </p:nvSpPr>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1288123678"/>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1:</a:t>
            </a:r>
          </a:p>
          <a:p>
            <a:pPr marL="1234440" lvl="2" indent="-457200">
              <a:buFont typeface="+mj-lt"/>
              <a:buAutoNum type="arabicParenR"/>
            </a:pPr>
            <a:r>
              <a:rPr lang="en-US" dirty="0"/>
              <a:t>Click Stat → Regression → Binary Logistic Regression → Fit Binary Logistic Model</a:t>
            </a:r>
          </a:p>
          <a:p>
            <a:pPr marL="1234440" lvl="2" indent="-457200">
              <a:buFont typeface="+mj-lt"/>
              <a:buAutoNum type="arabicParenR"/>
            </a:pPr>
            <a:r>
              <a:rPr lang="en-US" dirty="0"/>
              <a:t>A new window named “Binary Logistic Regression” appears.</a:t>
            </a:r>
          </a:p>
          <a:p>
            <a:pPr marL="1234440" lvl="2" indent="-457200">
              <a:buFont typeface="+mj-lt"/>
              <a:buAutoNum type="arabicParenR"/>
            </a:pPr>
            <a:r>
              <a:rPr lang="en-US" dirty="0"/>
              <a:t>Click into the blank box next to “Response” and all the variables pop up in the list box on the left.</a:t>
            </a:r>
          </a:p>
          <a:p>
            <a:pPr marL="1234440" lvl="2" indent="-457200">
              <a:buFont typeface="+mj-lt"/>
              <a:buAutoNum type="arabicParenR"/>
            </a:pPr>
            <a:r>
              <a:rPr lang="en-US" dirty="0"/>
              <a:t>Select “Sex” as the “Response.”</a:t>
            </a:r>
          </a:p>
          <a:p>
            <a:pPr marL="1234440" lvl="2" indent="-457200">
              <a:buFont typeface="+mj-lt"/>
              <a:buAutoNum type="arabicParenR"/>
            </a:pPr>
            <a:r>
              <a:rPr lang="en-US" dirty="0"/>
              <a:t>Select “Age”, “Weight”, “Oxy”, “Runtime”, “RunPulse”, “RstPulse”, “MaxPulse” into the “Continuous Predictors.”</a:t>
            </a:r>
          </a:p>
          <a:p>
            <a:pPr marL="1234440" lvl="2" indent="-457200">
              <a:buFont typeface="+mj-lt"/>
              <a:buAutoNum type="arabicParenR"/>
            </a:pPr>
            <a:r>
              <a:rPr lang="en-US" dirty="0"/>
              <a:t>Click “OK.”</a:t>
            </a:r>
          </a:p>
        </p:txBody>
      </p:sp>
      <p:sp>
        <p:nvSpPr>
          <p:cNvPr id="4" name="Date Placeholder 3">
            <a:extLst>
              <a:ext uri="{FF2B5EF4-FFF2-40B4-BE49-F238E27FC236}">
                <a16:creationId xmlns:a16="http://schemas.microsoft.com/office/drawing/2014/main" id="{929B690F-93B2-4746-843A-2759931D4E7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A10411-D9B2-4DBC-A434-E69920D3051E}"/>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EB4A53EC-A1EC-487A-93B3-D59B30B9A72D}"/>
              </a:ext>
            </a:extLst>
          </p:cNvPr>
          <p:cNvSpPr>
            <a:spLocks noGrp="1"/>
          </p:cNvSpPr>
          <p:nvPr>
            <p:ph type="sldNum" sz="quarter" idx="4"/>
          </p:nvPr>
        </p:nvSpPr>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58007918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11" name="Picture 10"/>
          <p:cNvPicPr>
            <a:picLocks noChangeAspect="1"/>
          </p:cNvPicPr>
          <p:nvPr/>
        </p:nvPicPr>
        <p:blipFill>
          <a:blip r:embed="rId4"/>
          <a:stretch>
            <a:fillRect/>
          </a:stretch>
        </p:blipFill>
        <p:spPr>
          <a:xfrm>
            <a:off x="2451100" y="1095948"/>
            <a:ext cx="6477000" cy="5516618"/>
          </a:xfrm>
          <a:prstGeom prst="rect">
            <a:avLst/>
          </a:prstGeom>
        </p:spPr>
      </p:pic>
      <p:sp>
        <p:nvSpPr>
          <p:cNvPr id="3" name="Date Placeholder 2">
            <a:extLst>
              <a:ext uri="{FF2B5EF4-FFF2-40B4-BE49-F238E27FC236}">
                <a16:creationId xmlns:a16="http://schemas.microsoft.com/office/drawing/2014/main" id="{F9130A8C-C5A3-42A2-89C9-B967E6DDF78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2BC0596-CFCD-48F9-96D0-1880E840774A}"/>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8355A1BA-4214-46A8-B1C2-DED64852A8D1}"/>
              </a:ext>
            </a:extLst>
          </p:cNvPr>
          <p:cNvSpPr>
            <a:spLocks noGrp="1"/>
          </p:cNvSpPr>
          <p:nvPr>
            <p:ph type="sldNum" sz="quarter" idx="4"/>
          </p:nvPr>
        </p:nvSpPr>
        <p:spPr/>
        <p:txBody>
          <a:bodyPr/>
          <a:lstStyle/>
          <a:p>
            <a:fld id="{28B83BC3-069B-46AF-A4E6-C99928E1A4FA}" type="slidenum">
              <a:rPr lang="en-US" smtClean="0"/>
              <a:pPr/>
              <a:t>975</a:t>
            </a:fld>
            <a:endParaRPr lang="en-US" dirty="0"/>
          </a:p>
        </p:txBody>
      </p:sp>
    </p:spTree>
    <p:custDataLst>
      <p:tags r:id="rId1"/>
    </p:custDataLst>
    <p:extLst>
      <p:ext uri="{BB962C8B-B14F-4D97-AF65-F5344CB8AC3E}">
        <p14:creationId xmlns:p14="http://schemas.microsoft.com/office/powerpoint/2010/main" val="2167380391"/>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Step 2:</a:t>
            </a:r>
          </a:p>
          <a:p>
            <a:pPr marL="1234440" lvl="2" indent="-457200">
              <a:buFont typeface="+mj-lt"/>
              <a:buAutoNum type="arabicParenR"/>
            </a:pPr>
            <a:r>
              <a:rPr lang="en-US" dirty="0"/>
              <a:t>Step 2.1: The results of the logistic regression model appear in session window.</a:t>
            </a:r>
          </a:p>
          <a:p>
            <a:pPr marL="1234440" lvl="2" indent="-457200">
              <a:buFont typeface="+mj-lt"/>
              <a:buAutoNum type="arabicParenR"/>
            </a:pPr>
            <a:r>
              <a:rPr lang="en-US" dirty="0"/>
              <a:t>Step 2.2: Check the p-values of all the independent variables in the model.</a:t>
            </a:r>
          </a:p>
          <a:p>
            <a:pPr marL="1234440" lvl="2" indent="-457200">
              <a:buFont typeface="+mj-lt"/>
              <a:buAutoNum type="arabicParenR"/>
            </a:pPr>
            <a:r>
              <a:rPr lang="en-US" dirty="0"/>
              <a:t>Step 2.3: Remove the insignificant independent variable one at a time from the model and rerun the model.</a:t>
            </a:r>
          </a:p>
          <a:p>
            <a:pPr marL="1234440" lvl="2" indent="-457200">
              <a:buFont typeface="+mj-lt"/>
              <a:buAutoNum type="arabicParenR"/>
            </a:pPr>
            <a:r>
              <a:rPr lang="en-US" dirty="0"/>
              <a:t>Step 2.4: Repeat step 2.1 until all of the independent variables in the model are statistically significant.</a:t>
            </a:r>
          </a:p>
          <a:p>
            <a:pPr lvl="1"/>
            <a:endParaRPr lang="en-US" dirty="0"/>
          </a:p>
        </p:txBody>
      </p:sp>
      <p:sp>
        <p:nvSpPr>
          <p:cNvPr id="4" name="Date Placeholder 3">
            <a:extLst>
              <a:ext uri="{FF2B5EF4-FFF2-40B4-BE49-F238E27FC236}">
                <a16:creationId xmlns:a16="http://schemas.microsoft.com/office/drawing/2014/main" id="{8183FC5D-7A90-4E3A-8835-C4949713B5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C9AE99-47DE-4DB2-B3E2-F2B2F9F45DC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1023619-5F08-48AD-8C4F-C6E7EDFE83E5}"/>
              </a:ext>
            </a:extLst>
          </p:cNvPr>
          <p:cNvSpPr>
            <a:spLocks noGrp="1"/>
          </p:cNvSpPr>
          <p:nvPr>
            <p:ph type="sldNum" sz="quarter" idx="4"/>
          </p:nvPr>
        </p:nvSpPr>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3276811873"/>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Since the p-values of all the independent variables are higher than the alpha level (0.05), we need to remove the insignificant independent variables one at a time from the model, starting from the one with the highest p-value.</a:t>
            </a:r>
          </a:p>
          <a:p>
            <a:endParaRPr lang="en-US" dirty="0"/>
          </a:p>
          <a:p>
            <a:r>
              <a:rPr lang="en-US" dirty="0"/>
              <a:t>Runtime has the highest</a:t>
            </a:r>
            <a:br>
              <a:rPr lang="en-US" dirty="0"/>
            </a:br>
            <a:r>
              <a:rPr lang="en-US" dirty="0"/>
              <a:t>p-value (0.990), so</a:t>
            </a:r>
            <a:br>
              <a:rPr lang="en-US" dirty="0"/>
            </a:br>
            <a:r>
              <a:rPr lang="en-US" dirty="0"/>
              <a:t>it would be removed</a:t>
            </a:r>
            <a:br>
              <a:rPr lang="en-US" dirty="0"/>
            </a:br>
            <a:r>
              <a:rPr lang="en-US" dirty="0"/>
              <a:t>from the model first.</a:t>
            </a:r>
          </a:p>
        </p:txBody>
      </p:sp>
      <p:pic>
        <p:nvPicPr>
          <p:cNvPr id="9" name="Picture 8">
            <a:extLst>
              <a:ext uri="{FF2B5EF4-FFF2-40B4-BE49-F238E27FC236}">
                <a16:creationId xmlns:a16="http://schemas.microsoft.com/office/drawing/2014/main" id="{41CDCF7D-828B-41C7-8656-25C952898F05}"/>
              </a:ext>
            </a:extLst>
          </p:cNvPr>
          <p:cNvPicPr>
            <a:picLocks noChangeAspect="1"/>
          </p:cNvPicPr>
          <p:nvPr/>
        </p:nvPicPr>
        <p:blipFill rotWithShape="1">
          <a:blip r:embed="rId4">
            <a:extLst>
              <a:ext uri="{28A0092B-C50C-407E-A947-70E740481C1C}">
                <a14:useLocalDpi xmlns:a14="http://schemas.microsoft.com/office/drawing/2010/main" val="0"/>
              </a:ext>
            </a:extLst>
          </a:blip>
          <a:srcRect l="1921" t="1235" r="26778"/>
          <a:stretch/>
        </p:blipFill>
        <p:spPr>
          <a:xfrm>
            <a:off x="4800600" y="2371414"/>
            <a:ext cx="5662034" cy="4105586"/>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08DDFB1C-2022-4A2F-929D-87706863DD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6B9041-C231-414B-A9AA-E191BF473B16}"/>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23232831-0EC6-44EF-8E9C-C50858386E1A}"/>
              </a:ext>
            </a:extLst>
          </p:cNvPr>
          <p:cNvSpPr>
            <a:spLocks noGrp="1"/>
          </p:cNvSpPr>
          <p:nvPr>
            <p:ph type="sldNum" sz="quarter" idx="4"/>
          </p:nvPr>
        </p:nvSpPr>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408506271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2000" dirty="0"/>
              <a:t>After removing Runtime from the model, the p-values of all the independent variables are still higher than the alpha level (0.05). </a:t>
            </a:r>
          </a:p>
          <a:p>
            <a:r>
              <a:rPr lang="en-US" sz="2000" dirty="0"/>
              <a:t>We need to continue removing the insignificant independent variables one at a time from the model, starting from the one with the highest p-value.</a:t>
            </a:r>
          </a:p>
          <a:p>
            <a:r>
              <a:rPr lang="en-US" sz="2000" dirty="0"/>
              <a:t>Age has the highest p-value (0.977), it will be removed from the model next.</a:t>
            </a:r>
          </a:p>
        </p:txBody>
      </p:sp>
      <p:pic>
        <p:nvPicPr>
          <p:cNvPr id="126978" name="Picture 8" descr="image004">
            <a:extLst>
              <a:ext uri="{FF2B5EF4-FFF2-40B4-BE49-F238E27FC236}">
                <a16:creationId xmlns:a16="http://schemas.microsoft.com/office/drawing/2014/main" id="{7DB72B0C-5E9D-4739-BC25-09949B4F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317" y="1120048"/>
            <a:ext cx="4342206" cy="369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B8F97AC-6BB5-49DF-923E-2F6904DC22F2}"/>
              </a:ext>
            </a:extLst>
          </p:cNvPr>
          <p:cNvPicPr>
            <a:picLocks noChangeAspect="1"/>
          </p:cNvPicPr>
          <p:nvPr/>
        </p:nvPicPr>
        <p:blipFill rotWithShape="1">
          <a:blip r:embed="rId5">
            <a:extLst>
              <a:ext uri="{28A0092B-C50C-407E-A947-70E740481C1C}">
                <a14:useLocalDpi xmlns:a14="http://schemas.microsoft.com/office/drawing/2010/main" val="0"/>
              </a:ext>
            </a:extLst>
          </a:blip>
          <a:srcRect r="12690"/>
          <a:stretch/>
        </p:blipFill>
        <p:spPr>
          <a:xfrm>
            <a:off x="5563574" y="1075553"/>
            <a:ext cx="4814543" cy="3742857"/>
          </a:xfrm>
          <a:prstGeom prst="rect">
            <a:avLst/>
          </a:prstGeom>
          <a:ln>
            <a:solidFill>
              <a:schemeClr val="bg1">
                <a:lumMod val="75000"/>
              </a:schemeClr>
            </a:solidFill>
          </a:ln>
        </p:spPr>
      </p:pic>
      <p:sp>
        <p:nvSpPr>
          <p:cNvPr id="15" name="Right Arrow 17"/>
          <p:cNvSpPr/>
          <p:nvPr/>
        </p:nvSpPr>
        <p:spPr>
          <a:xfrm>
            <a:off x="52324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AC6CBA9-9559-45C1-9F16-F6B068EBF6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523DBF-F57A-4F24-9667-33AAD7701572}"/>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D44BC7D9-A5EC-463F-A96F-12A38CA867B2}"/>
              </a:ext>
            </a:extLst>
          </p:cNvPr>
          <p:cNvSpPr>
            <a:spLocks noGrp="1"/>
          </p:cNvSpPr>
          <p:nvPr>
            <p:ph type="sldNum" sz="quarter" idx="4"/>
          </p:nvPr>
        </p:nvSpPr>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193822610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4" name="Content Placeholder 3"/>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After removing Age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RstPulse</a:t>
            </a:r>
            <a:r>
              <a:rPr lang="en-US" sz="2000" dirty="0"/>
              <a:t> has the highest p-value (0.803), it will be removed from the model next.</a:t>
            </a:r>
          </a:p>
        </p:txBody>
      </p:sp>
      <p:pic>
        <p:nvPicPr>
          <p:cNvPr id="3" name="Picture 2"/>
          <p:cNvPicPr>
            <a:picLocks noChangeAspect="1"/>
          </p:cNvPicPr>
          <p:nvPr/>
        </p:nvPicPr>
        <p:blipFill>
          <a:blip r:embed="rId4"/>
          <a:stretch>
            <a:fillRect/>
          </a:stretch>
        </p:blipFill>
        <p:spPr>
          <a:xfrm>
            <a:off x="1358900" y="1065379"/>
            <a:ext cx="4114800" cy="3504674"/>
          </a:xfrm>
          <a:prstGeom prst="rect">
            <a:avLst/>
          </a:prstGeom>
        </p:spPr>
      </p:pic>
      <p:pic>
        <p:nvPicPr>
          <p:cNvPr id="5" name="Picture 4"/>
          <p:cNvPicPr>
            <a:picLocks noChangeAspect="1"/>
          </p:cNvPicPr>
          <p:nvPr/>
        </p:nvPicPr>
        <p:blipFill>
          <a:blip r:embed="rId5"/>
          <a:stretch>
            <a:fillRect/>
          </a:stretch>
        </p:blipFill>
        <p:spPr>
          <a:xfrm>
            <a:off x="5577130" y="1066801"/>
            <a:ext cx="4754880" cy="3503251"/>
          </a:xfrm>
          <a:prstGeom prst="rect">
            <a:avLst/>
          </a:prstGeom>
          <a:ln>
            <a:solidFill>
              <a:schemeClr val="bg1">
                <a:lumMod val="50000"/>
              </a:schemeClr>
            </a:solidFill>
          </a:ln>
        </p:spPr>
      </p:pic>
      <p:sp>
        <p:nvSpPr>
          <p:cNvPr id="16"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CB582564-29AC-4FAB-9E9D-2AB8EA89A953}"/>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189615CD-F25C-4F92-AE1F-AA5518F89EA8}"/>
              </a:ext>
            </a:extLst>
          </p:cNvPr>
          <p:cNvSpPr>
            <a:spLocks noGrp="1"/>
          </p:cNvSpPr>
          <p:nvPr>
            <p:ph type="ftr" sz="quarter" idx="3"/>
          </p:nvPr>
        </p:nvSpPr>
        <p:spPr/>
        <p:txBody>
          <a:bodyPr/>
          <a:lstStyle/>
          <a:p>
            <a:r>
              <a:rPr lang="en-US"/>
              <a:t>© American B&amp;T University</a:t>
            </a:r>
            <a:endParaRPr lang="en-US" dirty="0"/>
          </a:p>
        </p:txBody>
      </p:sp>
      <p:sp>
        <p:nvSpPr>
          <p:cNvPr id="11" name="Slide Number Placeholder 10">
            <a:extLst>
              <a:ext uri="{FF2B5EF4-FFF2-40B4-BE49-F238E27FC236}">
                <a16:creationId xmlns:a16="http://schemas.microsoft.com/office/drawing/2014/main" id="{48B6F39D-B7B5-4BCD-9411-6EFB31E41B21}"/>
              </a:ext>
            </a:extLst>
          </p:cNvPr>
          <p:cNvSpPr>
            <a:spLocks noGrp="1"/>
          </p:cNvSpPr>
          <p:nvPr>
            <p:ph type="sldNum" sz="quarter" idx="4"/>
          </p:nvPr>
        </p:nvSpPr>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2304319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3" name="Date Placeholder 2">
            <a:extLst>
              <a:ext uri="{FF2B5EF4-FFF2-40B4-BE49-F238E27FC236}">
                <a16:creationId xmlns:a16="http://schemas.microsoft.com/office/drawing/2014/main" id="{EB8A334C-AA9C-49F2-9A68-48809EB1AC7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91FAB1-BFF8-4FAD-8A8B-3CBC55B26227}"/>
              </a:ext>
            </a:extLst>
          </p:cNvPr>
          <p:cNvSpPr>
            <a:spLocks noGrp="1"/>
          </p:cNvSpPr>
          <p:nvPr>
            <p:ph type="ftr" sz="quarter" idx="3"/>
          </p:nvPr>
        </p:nvSpPr>
        <p:spPr/>
        <p:txBody>
          <a:bodyPr/>
          <a:lstStyle/>
          <a:p>
            <a:r>
              <a:rPr lang="en-US"/>
              <a:t>© American B&amp;T University</a:t>
            </a:r>
            <a:endParaRPr lang="en-US" dirty="0"/>
          </a:p>
        </p:txBody>
      </p:sp>
      <p:sp>
        <p:nvSpPr>
          <p:cNvPr id="9" name="Slide Number Placeholder 8">
            <a:extLst>
              <a:ext uri="{FF2B5EF4-FFF2-40B4-BE49-F238E27FC236}">
                <a16:creationId xmlns:a16="http://schemas.microsoft.com/office/drawing/2014/main" id="{5ED901F1-6BE4-4FDF-9738-8A8EDB41009A}"/>
              </a:ext>
            </a:extLst>
          </p:cNvPr>
          <p:cNvSpPr>
            <a:spLocks noGrp="1"/>
          </p:cNvSpPr>
          <p:nvPr>
            <p:ph type="sldNum" sz="quarter" idx="4"/>
          </p:nvPr>
        </p:nvSpPr>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RstPulse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a:t>Weight has the highest p-value (0.218), so it would be removed from the model next.</a:t>
            </a:r>
          </a:p>
        </p:txBody>
      </p:sp>
      <p:pic>
        <p:nvPicPr>
          <p:cNvPr id="9" name="Picture 8"/>
          <p:cNvPicPr>
            <a:picLocks noChangeAspect="1"/>
          </p:cNvPicPr>
          <p:nvPr/>
        </p:nvPicPr>
        <p:blipFill>
          <a:blip r:embed="rId4"/>
          <a:stretch>
            <a:fillRect/>
          </a:stretch>
        </p:blipFill>
        <p:spPr>
          <a:xfrm>
            <a:off x="1358901" y="1065379"/>
            <a:ext cx="4114800" cy="3504675"/>
          </a:xfrm>
          <a:prstGeom prst="rect">
            <a:avLst/>
          </a:prstGeom>
        </p:spPr>
      </p:pic>
      <p:pic>
        <p:nvPicPr>
          <p:cNvPr id="14" name="Picture 13"/>
          <p:cNvPicPr>
            <a:picLocks noChangeAspect="1"/>
          </p:cNvPicPr>
          <p:nvPr/>
        </p:nvPicPr>
        <p:blipFill>
          <a:blip r:embed="rId5"/>
          <a:stretch>
            <a:fillRect/>
          </a:stretch>
        </p:blipFill>
        <p:spPr>
          <a:xfrm>
            <a:off x="5594864" y="1065379"/>
            <a:ext cx="5206657" cy="3504675"/>
          </a:xfrm>
          <a:prstGeom prst="rect">
            <a:avLst/>
          </a:prstGeom>
          <a:ln>
            <a:solidFill>
              <a:schemeClr val="bg1">
                <a:lumMod val="75000"/>
              </a:schemeClr>
            </a:solidFill>
          </a:ln>
        </p:spPr>
      </p:pic>
      <p:sp>
        <p:nvSpPr>
          <p:cNvPr id="15"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150DCE6-9028-4438-A60F-1DAE1C0C1BA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312CA6D-9A28-42DB-94F4-C8A919AED77B}"/>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F612CA1E-C63D-42EF-82EC-C6711A73C7EE}"/>
              </a:ext>
            </a:extLst>
          </p:cNvPr>
          <p:cNvSpPr>
            <a:spLocks noGrp="1"/>
          </p:cNvSpPr>
          <p:nvPr>
            <p:ph type="sldNum" sz="quarter" idx="4"/>
          </p:nvPr>
        </p:nvSpPr>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927813860"/>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Weight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RunPulse</a:t>
            </a:r>
            <a:r>
              <a:rPr lang="en-US" sz="2000" dirty="0"/>
              <a:t> has the highest p-value (0.140), it will be removed from the model next.</a:t>
            </a:r>
          </a:p>
        </p:txBody>
      </p:sp>
      <p:pic>
        <p:nvPicPr>
          <p:cNvPr id="9" name="Picture 8"/>
          <p:cNvPicPr>
            <a:picLocks noChangeAspect="1"/>
          </p:cNvPicPr>
          <p:nvPr/>
        </p:nvPicPr>
        <p:blipFill>
          <a:blip r:embed="rId4"/>
          <a:stretch>
            <a:fillRect/>
          </a:stretch>
        </p:blipFill>
        <p:spPr>
          <a:xfrm>
            <a:off x="914400" y="1074710"/>
            <a:ext cx="4114800" cy="3504675"/>
          </a:xfrm>
          <a:prstGeom prst="rect">
            <a:avLst/>
          </a:prstGeom>
        </p:spPr>
      </p:pic>
      <p:pic>
        <p:nvPicPr>
          <p:cNvPr id="16" name="Picture 15"/>
          <p:cNvPicPr>
            <a:picLocks noChangeAspect="1"/>
          </p:cNvPicPr>
          <p:nvPr/>
        </p:nvPicPr>
        <p:blipFill>
          <a:blip r:embed="rId5"/>
          <a:stretch>
            <a:fillRect/>
          </a:stretch>
        </p:blipFill>
        <p:spPr>
          <a:xfrm>
            <a:off x="5169208" y="1098457"/>
            <a:ext cx="5426462" cy="3480928"/>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C3B2DAA-F2B7-403B-B8B9-F6E372A01E4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B1146E4-5634-4056-8492-A949582ACED8}"/>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354E8C12-CDA3-47BF-B5FE-15D34A64A73B}"/>
              </a:ext>
            </a:extLst>
          </p:cNvPr>
          <p:cNvSpPr>
            <a:spLocks noGrp="1"/>
          </p:cNvSpPr>
          <p:nvPr>
            <p:ph type="sldNum" sz="quarter" idx="4"/>
          </p:nvPr>
        </p:nvSpPr>
        <p:spPr/>
        <p:txBody>
          <a:bodyPr/>
          <a:lstStyle/>
          <a:p>
            <a:fld id="{28B83BC3-069B-46AF-A4E6-C99928E1A4FA}" type="slidenum">
              <a:rPr lang="en-US" smtClean="0"/>
              <a:pPr/>
              <a:t>981</a:t>
            </a:fld>
            <a:endParaRPr lang="en-US" dirty="0"/>
          </a:p>
        </p:txBody>
      </p:sp>
    </p:spTree>
    <p:custDataLst>
      <p:tags r:id="rId1"/>
    </p:custDataLst>
    <p:extLst>
      <p:ext uri="{BB962C8B-B14F-4D97-AF65-F5344CB8AC3E}">
        <p14:creationId xmlns:p14="http://schemas.microsoft.com/office/powerpoint/2010/main" val="1998216952"/>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11" name="Content Placeholder 10"/>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RunPulse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MaxPulse</a:t>
            </a:r>
            <a:r>
              <a:rPr lang="en-US" sz="2000" dirty="0"/>
              <a:t> has the highest p-value (0.213), it will be removed from the model next.</a:t>
            </a:r>
          </a:p>
        </p:txBody>
      </p:sp>
      <p:pic>
        <p:nvPicPr>
          <p:cNvPr id="13" name="Picture 12"/>
          <p:cNvPicPr>
            <a:picLocks noChangeAspect="1"/>
          </p:cNvPicPr>
          <p:nvPr/>
        </p:nvPicPr>
        <p:blipFill>
          <a:blip r:embed="rId4"/>
          <a:stretch>
            <a:fillRect/>
          </a:stretch>
        </p:blipFill>
        <p:spPr>
          <a:xfrm>
            <a:off x="914400" y="1079500"/>
            <a:ext cx="4114800" cy="3504675"/>
          </a:xfrm>
          <a:prstGeom prst="rect">
            <a:avLst/>
          </a:prstGeom>
        </p:spPr>
      </p:pic>
      <p:pic>
        <p:nvPicPr>
          <p:cNvPr id="14" name="Picture 13"/>
          <p:cNvPicPr>
            <a:picLocks noChangeAspect="1"/>
          </p:cNvPicPr>
          <p:nvPr/>
        </p:nvPicPr>
        <p:blipFill>
          <a:blip r:embed="rId5"/>
          <a:stretch>
            <a:fillRect/>
          </a:stretch>
        </p:blipFill>
        <p:spPr>
          <a:xfrm>
            <a:off x="5113108" y="1092933"/>
            <a:ext cx="5801184" cy="3491975"/>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0B7B38A-35C6-4DA6-926C-CB141A804A8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D7225D-1ADF-4A6A-9E6A-8167E4885B07}"/>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E94F7B2-7F64-4585-B83B-C0034CBBA8AF}"/>
              </a:ext>
            </a:extLst>
          </p:cNvPr>
          <p:cNvSpPr>
            <a:spLocks noGrp="1"/>
          </p:cNvSpPr>
          <p:nvPr>
            <p:ph type="sldNum" sz="quarter" idx="4"/>
          </p:nvPr>
        </p:nvSpPr>
        <p:spPr/>
        <p:txBody>
          <a:bodyPr/>
          <a:lstStyle/>
          <a:p>
            <a:fld id="{28B83BC3-069B-46AF-A4E6-C99928E1A4FA}" type="slidenum">
              <a:rPr lang="en-US" smtClean="0"/>
              <a:pPr/>
              <a:t>982</a:t>
            </a:fld>
            <a:endParaRPr lang="en-US" dirty="0"/>
          </a:p>
        </p:txBody>
      </p:sp>
    </p:spTree>
    <p:custDataLst>
      <p:tags r:id="rId1"/>
    </p:custDataLst>
    <p:extLst>
      <p:ext uri="{BB962C8B-B14F-4D97-AF65-F5344CB8AC3E}">
        <p14:creationId xmlns:p14="http://schemas.microsoft.com/office/powerpoint/2010/main" val="134471482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lstStyle/>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r>
              <a:rPr lang="en-US" dirty="0">
                <a:latin typeface="Source Sans Pro" panose="020B0503030403020204" pitchFamily="34" charset="0"/>
              </a:rPr>
              <a:t>After removing </a:t>
            </a:r>
            <a:r>
              <a:rPr lang="en-US" dirty="0" err="1">
                <a:latin typeface="Source Sans Pro" panose="020B0503030403020204" pitchFamily="34" charset="0"/>
              </a:rPr>
              <a:t>MaxPulse</a:t>
            </a:r>
            <a:r>
              <a:rPr lang="en-US" dirty="0">
                <a:latin typeface="Source Sans Pro" panose="020B0503030403020204" pitchFamily="34" charset="0"/>
              </a:rPr>
              <a:t> from the model, the p-value of the only independent variable “Oxy” is lower than the alpha level (0.05). There is no need to remove “Oxy” from the model.</a:t>
            </a:r>
          </a:p>
        </p:txBody>
      </p:sp>
      <p:pic>
        <p:nvPicPr>
          <p:cNvPr id="9" name="Picture 8"/>
          <p:cNvPicPr>
            <a:picLocks noChangeAspect="1"/>
          </p:cNvPicPr>
          <p:nvPr/>
        </p:nvPicPr>
        <p:blipFill>
          <a:blip r:embed="rId4"/>
          <a:stretch>
            <a:fillRect/>
          </a:stretch>
        </p:blipFill>
        <p:spPr>
          <a:xfrm>
            <a:off x="1143000" y="1295925"/>
            <a:ext cx="4114800" cy="3504675"/>
          </a:xfrm>
          <a:prstGeom prst="rect">
            <a:avLst/>
          </a:prstGeom>
        </p:spPr>
      </p:pic>
      <p:pic>
        <p:nvPicPr>
          <p:cNvPr id="14" name="Picture 13"/>
          <p:cNvPicPr>
            <a:picLocks noChangeAspect="1"/>
          </p:cNvPicPr>
          <p:nvPr/>
        </p:nvPicPr>
        <p:blipFill>
          <a:blip r:embed="rId5"/>
          <a:stretch>
            <a:fillRect/>
          </a:stretch>
        </p:blipFill>
        <p:spPr>
          <a:xfrm>
            <a:off x="5364914" y="1295924"/>
            <a:ext cx="5052974" cy="3504675"/>
          </a:xfrm>
          <a:prstGeom prst="rect">
            <a:avLst/>
          </a:prstGeom>
          <a:ln>
            <a:solidFill>
              <a:schemeClr val="bg1">
                <a:lumMod val="75000"/>
              </a:schemeClr>
            </a:solidFill>
          </a:ln>
        </p:spPr>
      </p:pic>
      <p:sp>
        <p:nvSpPr>
          <p:cNvPr id="15" name="Right Arrow 17"/>
          <p:cNvSpPr/>
          <p:nvPr/>
        </p:nvSpPr>
        <p:spPr>
          <a:xfrm>
            <a:off x="5013202" y="28958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8FBC04F-401A-4F7F-A435-F40567CC181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93F1329-B55A-4F69-B4D1-A3DD8EFA3D30}"/>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D411C451-122D-4FBD-9BAB-C47808DF8E2A}"/>
              </a:ext>
            </a:extLst>
          </p:cNvPr>
          <p:cNvSpPr>
            <a:spLocks noGrp="1"/>
          </p:cNvSpPr>
          <p:nvPr>
            <p:ph type="sldNum" sz="quarter" idx="4"/>
          </p:nvPr>
        </p:nvSpPr>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19245290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a:xfrm>
            <a:off x="609600" y="1143000"/>
            <a:ext cx="4343400" cy="5486400"/>
          </a:xfrm>
        </p:spPr>
        <p:txBody>
          <a:bodyPr>
            <a:normAutofit/>
          </a:bodyPr>
          <a:lstStyle/>
          <a:p>
            <a:r>
              <a:rPr lang="en-US" sz="2200" dirty="0"/>
              <a:t>Step 3:</a:t>
            </a:r>
          </a:p>
          <a:p>
            <a:pPr lvl="1"/>
            <a:r>
              <a:rPr lang="en-US" sz="2000" dirty="0"/>
              <a:t>Analyze the binary logistic report in the session window and check the performance of the logistic regression model.</a:t>
            </a:r>
          </a:p>
          <a:p>
            <a:pPr lvl="1"/>
            <a:endParaRPr lang="en-US" sz="2000" dirty="0"/>
          </a:p>
          <a:p>
            <a:pPr lvl="1"/>
            <a:r>
              <a:rPr lang="en-US" sz="2000" dirty="0"/>
              <a:t>The p-value here is 0.031, smaller than alpha level (0.05). We conclude that at least one of the slope coefficients is not equal to zero.</a:t>
            </a:r>
          </a:p>
          <a:p>
            <a:pPr lvl="1"/>
            <a:r>
              <a:rPr lang="en-US" sz="2000" dirty="0"/>
              <a:t>The p-value of goodness of fit tests are all higher than alpha level (0.05). We conclude that the model fits the data.</a:t>
            </a:r>
          </a:p>
          <a:p>
            <a:pPr marL="411480" lvl="1" indent="0">
              <a:buNone/>
            </a:pPr>
            <a:endParaRPr lang="en-US" sz="2000" dirty="0"/>
          </a:p>
          <a:p>
            <a:pPr lvl="1"/>
            <a:endParaRPr lang="en-US" sz="2000" dirty="0"/>
          </a:p>
          <a:p>
            <a:endParaRPr lang="en-US" dirty="0"/>
          </a:p>
        </p:txBody>
      </p:sp>
      <p:pic>
        <p:nvPicPr>
          <p:cNvPr id="6" name="Picture 5"/>
          <p:cNvPicPr>
            <a:picLocks noChangeAspect="1"/>
          </p:cNvPicPr>
          <p:nvPr/>
        </p:nvPicPr>
        <p:blipFill>
          <a:blip r:embed="rId4"/>
          <a:stretch>
            <a:fillRect/>
          </a:stretch>
        </p:blipFill>
        <p:spPr>
          <a:xfrm>
            <a:off x="5099801" y="1143000"/>
            <a:ext cx="4000000" cy="3885714"/>
          </a:xfrm>
          <a:prstGeom prst="rect">
            <a:avLst/>
          </a:prstGeom>
          <a:ln>
            <a:solidFill>
              <a:schemeClr val="bg1">
                <a:lumMod val="75000"/>
              </a:schemeClr>
            </a:solidFill>
          </a:ln>
        </p:spPr>
      </p:pic>
      <p:pic>
        <p:nvPicPr>
          <p:cNvPr id="16" name="Picture 15"/>
          <p:cNvPicPr>
            <a:picLocks noChangeAspect="1"/>
          </p:cNvPicPr>
          <p:nvPr/>
        </p:nvPicPr>
        <p:blipFill>
          <a:blip r:embed="rId5"/>
          <a:stretch>
            <a:fillRect/>
          </a:stretch>
        </p:blipFill>
        <p:spPr>
          <a:xfrm>
            <a:off x="7541905" y="2830766"/>
            <a:ext cx="3115791" cy="3557334"/>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C0DBB36B-B35C-4B81-A7C3-FCEB267359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A9DEA2-4242-4929-9336-7DB355055289}"/>
              </a:ext>
            </a:extLst>
          </p:cNvPr>
          <p:cNvSpPr>
            <a:spLocks noGrp="1"/>
          </p:cNvSpPr>
          <p:nvPr>
            <p:ph type="ftr" sz="quarter" idx="3"/>
          </p:nvPr>
        </p:nvSpPr>
        <p:spPr/>
        <p:txBody>
          <a:bodyPr/>
          <a:lstStyle/>
          <a:p>
            <a:r>
              <a:rPr lang="en-US"/>
              <a:t>© American B&amp;T University</a:t>
            </a:r>
            <a:endParaRPr lang="en-US" dirty="0"/>
          </a:p>
        </p:txBody>
      </p:sp>
      <p:sp>
        <p:nvSpPr>
          <p:cNvPr id="8" name="Slide Number Placeholder 7">
            <a:extLst>
              <a:ext uri="{FF2B5EF4-FFF2-40B4-BE49-F238E27FC236}">
                <a16:creationId xmlns:a16="http://schemas.microsoft.com/office/drawing/2014/main" id="{9F7CE8C0-9146-4FDB-BFC8-BA7E0FB75758}"/>
              </a:ext>
            </a:extLst>
          </p:cNvPr>
          <p:cNvSpPr>
            <a:spLocks noGrp="1"/>
          </p:cNvSpPr>
          <p:nvPr>
            <p:ph type="sldNum" sz="quarter" idx="4"/>
          </p:nvPr>
        </p:nvSpPr>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3154733301"/>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4: get the predicted probabilities of the event (i.e., Sex = M) occurring using the logistic regression model.</a:t>
            </a:r>
          </a:p>
          <a:p>
            <a:pPr marL="1234440" lvl="2" indent="-457200">
              <a:buFont typeface="+mj-lt"/>
              <a:buAutoNum type="arabicPeriod"/>
            </a:pPr>
            <a:r>
              <a:rPr lang="en-US" dirty="0"/>
              <a:t>Click the “Storage” button in the window named “Binary Logistic Regression” and a new window named “Binary Logistic Regression – Storage” pops up.</a:t>
            </a:r>
          </a:p>
          <a:p>
            <a:pPr marL="1234440" lvl="2" indent="-457200">
              <a:buFont typeface="+mj-lt"/>
              <a:buAutoNum type="arabicPeriod"/>
            </a:pPr>
            <a:r>
              <a:rPr lang="en-US" dirty="0"/>
              <a:t>Check the box “Fits (event probability).”</a:t>
            </a:r>
          </a:p>
          <a:p>
            <a:pPr marL="1234440" lvl="2" indent="-457200">
              <a:buFont typeface="+mj-lt"/>
              <a:buAutoNum type="arabicPeriod"/>
            </a:pPr>
            <a:r>
              <a:rPr lang="en-US" dirty="0"/>
              <a:t>Click “OK” in the window of “Binary Logistic Regression – Storage.”</a:t>
            </a:r>
          </a:p>
          <a:p>
            <a:pPr marL="1234440" lvl="2" indent="-457200">
              <a:buFont typeface="+mj-lt"/>
              <a:buAutoNum type="arabicPeriod"/>
            </a:pPr>
            <a:r>
              <a:rPr lang="en-US" dirty="0"/>
              <a:t>Click “OK” in the window of “Binary Logistic Regression.”</a:t>
            </a:r>
          </a:p>
          <a:p>
            <a:pPr marL="1234440" lvl="2" indent="-457200">
              <a:buFont typeface="+mj-lt"/>
              <a:buAutoNum type="arabicPeriod"/>
            </a:pPr>
            <a:r>
              <a:rPr lang="en-US" dirty="0"/>
              <a:t>A column of the predicted event probability is added to the data table with the heading “FITS1”.</a:t>
            </a:r>
          </a:p>
        </p:txBody>
      </p:sp>
      <p:sp>
        <p:nvSpPr>
          <p:cNvPr id="4" name="Date Placeholder 3">
            <a:extLst>
              <a:ext uri="{FF2B5EF4-FFF2-40B4-BE49-F238E27FC236}">
                <a16:creationId xmlns:a16="http://schemas.microsoft.com/office/drawing/2014/main" id="{2F6CFCD4-C5FE-44B7-A819-48BECA0651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E5F632-D05B-43B7-8D11-DFD9F68F7AE6}"/>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628B697-142A-4D3B-B67F-86DFE85C217B}"/>
              </a:ext>
            </a:extLst>
          </p:cNvPr>
          <p:cNvSpPr>
            <a:spLocks noGrp="1"/>
          </p:cNvSpPr>
          <p:nvPr>
            <p:ph type="sldNum" sz="quarter" idx="4"/>
          </p:nvPr>
        </p:nvSpPr>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1470625812"/>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7" name="Picture 6"/>
          <p:cNvPicPr>
            <a:picLocks noChangeAspect="1"/>
          </p:cNvPicPr>
          <p:nvPr/>
        </p:nvPicPr>
        <p:blipFill>
          <a:blip r:embed="rId4"/>
          <a:stretch>
            <a:fillRect/>
          </a:stretch>
        </p:blipFill>
        <p:spPr>
          <a:xfrm>
            <a:off x="5029200" y="2209800"/>
            <a:ext cx="3874139" cy="2819400"/>
          </a:xfrm>
          <a:prstGeom prst="rect">
            <a:avLst/>
          </a:prstGeom>
        </p:spPr>
      </p:pic>
      <p:pic>
        <p:nvPicPr>
          <p:cNvPr id="12" name="Picture 11"/>
          <p:cNvPicPr>
            <a:picLocks noChangeAspect="1"/>
          </p:cNvPicPr>
          <p:nvPr/>
        </p:nvPicPr>
        <p:blipFill>
          <a:blip r:embed="rId5"/>
          <a:stretch>
            <a:fillRect/>
          </a:stretch>
        </p:blipFill>
        <p:spPr>
          <a:xfrm>
            <a:off x="218396" y="1758622"/>
            <a:ext cx="4734604" cy="4032578"/>
          </a:xfrm>
          <a:prstGeom prst="rect">
            <a:avLst/>
          </a:prstGeom>
        </p:spPr>
      </p:pic>
      <p:pic>
        <p:nvPicPr>
          <p:cNvPr id="13" name="Picture 12"/>
          <p:cNvPicPr>
            <a:picLocks noChangeAspect="1"/>
          </p:cNvPicPr>
          <p:nvPr/>
        </p:nvPicPr>
        <p:blipFill>
          <a:blip r:embed="rId6"/>
          <a:stretch>
            <a:fillRect/>
          </a:stretch>
        </p:blipFill>
        <p:spPr>
          <a:xfrm>
            <a:off x="8979539" y="2590800"/>
            <a:ext cx="2164432" cy="1981200"/>
          </a:xfrm>
          <a:prstGeom prst="rect">
            <a:avLst/>
          </a:prstGeom>
        </p:spPr>
      </p:pic>
      <p:sp>
        <p:nvSpPr>
          <p:cNvPr id="18" name="Right Arrow 19"/>
          <p:cNvSpPr/>
          <p:nvPr/>
        </p:nvSpPr>
        <p:spPr>
          <a:xfrm>
            <a:off x="4724400" y="3429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19"/>
          <p:cNvSpPr/>
          <p:nvPr/>
        </p:nvSpPr>
        <p:spPr>
          <a:xfrm>
            <a:off x="8674739" y="36230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E33EA78-F34B-49C7-8679-4FA89FA5D0C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9E79C5-ADEF-4199-A56F-30C5EDA75240}"/>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3320E5B2-C865-4B5D-999F-D0A092CF802F}"/>
              </a:ext>
            </a:extLst>
          </p:cNvPr>
          <p:cNvSpPr>
            <a:spLocks noGrp="1"/>
          </p:cNvSpPr>
          <p:nvPr>
            <p:ph type="sldNum" sz="quarter" idx="4"/>
          </p:nvPr>
        </p:nvSpPr>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365552676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3" name="Date Placeholder 2">
            <a:extLst>
              <a:ext uri="{FF2B5EF4-FFF2-40B4-BE49-F238E27FC236}">
                <a16:creationId xmlns:a16="http://schemas.microsoft.com/office/drawing/2014/main" id="{B4295584-7329-43AD-9787-B396EEA0331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25503C-FEA8-4875-AF2D-9A466EF1B3BF}"/>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C5638167-7D4E-4F24-82A7-792C60F27A4F}"/>
              </a:ext>
            </a:extLst>
          </p:cNvPr>
          <p:cNvSpPr>
            <a:spLocks noGrp="1"/>
          </p:cNvSpPr>
          <p:nvPr>
            <p:ph type="sldNum" sz="quarter" idx="4"/>
          </p:nvPr>
        </p:nvSpPr>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2887184758"/>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rgbClr val="182835"/>
                </a:solidFill>
              </a:rPr>
              <a:t>4.3 Designed Experiments</a:t>
            </a:r>
          </a:p>
          <a:p>
            <a:pPr marL="114300" indent="0">
              <a:buNone/>
            </a:pPr>
            <a:r>
              <a:rPr lang="en-US" sz="1600" dirty="0">
                <a:solidFill>
                  <a:srgbClr val="182835"/>
                </a:solidFill>
              </a:rPr>
              <a:t>   4.3.1 Experiment Objectives</a:t>
            </a:r>
          </a:p>
          <a:p>
            <a:pPr marL="114300" indent="0">
              <a:buNone/>
            </a:pPr>
            <a:r>
              <a:rPr lang="en-US" sz="1600" dirty="0">
                <a:solidFill>
                  <a:srgbClr val="182835"/>
                </a:solidFill>
              </a:rPr>
              <a:t>   4.3.2 Experimental Methods</a:t>
            </a:r>
          </a:p>
          <a:p>
            <a:pPr marL="114300" indent="0">
              <a:buNone/>
            </a:pPr>
            <a:r>
              <a:rPr lang="en-US" sz="1600" dirty="0">
                <a:solidFill>
                  <a:srgbClr val="182835"/>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A8BC1F81-1278-4253-B7B0-59DDA773532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FCB3A8-85F5-4350-8F25-EA6272EFCB4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2A3C4F3A-B49D-41A5-88D4-A7494F2313B6}"/>
              </a:ext>
            </a:extLst>
          </p:cNvPr>
          <p:cNvSpPr>
            <a:spLocks noGrp="1"/>
          </p:cNvSpPr>
          <p:nvPr>
            <p:ph type="sldNum" sz="quarter" idx="4"/>
          </p:nvPr>
        </p:nvSpPr>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16312583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3" name="Date Placeholder 2">
            <a:extLst>
              <a:ext uri="{FF2B5EF4-FFF2-40B4-BE49-F238E27FC236}">
                <a16:creationId xmlns:a16="http://schemas.microsoft.com/office/drawing/2014/main" id="{8C15975D-BEFA-4385-9912-105FBB6E58F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B044D78-6D4F-4DB5-A3C9-35569EC97CC9}"/>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BF407782-55EE-47E6-B865-C667D33DEC6B}"/>
              </a:ext>
            </a:extLst>
          </p:cNvPr>
          <p:cNvSpPr>
            <a:spLocks noGrp="1"/>
          </p:cNvSpPr>
          <p:nvPr>
            <p:ph type="sldNum" sz="quarter" idx="4"/>
          </p:nvPr>
        </p:nvSpPr>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2460227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8" name="Date Placeholder 7">
            <a:extLst>
              <a:ext uri="{FF2B5EF4-FFF2-40B4-BE49-F238E27FC236}">
                <a16:creationId xmlns:a16="http://schemas.microsoft.com/office/drawing/2014/main" id="{81FF4FE9-01D0-4069-869C-8371A81DBFE1}"/>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3D69265-07E8-4178-9594-1112887BC3BB}"/>
              </a:ext>
            </a:extLst>
          </p:cNvPr>
          <p:cNvSpPr>
            <a:spLocks noGrp="1"/>
          </p:cNvSpPr>
          <p:nvPr>
            <p:ph type="ftr" sz="quarter" idx="3"/>
          </p:nvPr>
        </p:nvSpPr>
        <p:spPr/>
        <p:txBody>
          <a:bodyPr/>
          <a:lstStyle/>
          <a:p>
            <a:r>
              <a:rPr lang="en-US"/>
              <a:t>© American B&amp;T University</a:t>
            </a:r>
            <a:endParaRPr lang="en-US" dirty="0"/>
          </a:p>
        </p:txBody>
      </p:sp>
      <p:sp>
        <p:nvSpPr>
          <p:cNvPr id="10" name="Slide Number Placeholder 9">
            <a:extLst>
              <a:ext uri="{FF2B5EF4-FFF2-40B4-BE49-F238E27FC236}">
                <a16:creationId xmlns:a16="http://schemas.microsoft.com/office/drawing/2014/main" id="{0BCC95E1-3AA8-43E8-A21A-3917B814F6AD}"/>
              </a:ext>
            </a:extLst>
          </p:cNvPr>
          <p:cNvSpPr>
            <a:spLocks noGrp="1"/>
          </p:cNvSpPr>
          <p:nvPr>
            <p:ph type="sldNum" sz="quarter" idx="4"/>
          </p:nvPr>
        </p:nvSpPr>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4" name="Date Placeholder 3">
            <a:extLst>
              <a:ext uri="{FF2B5EF4-FFF2-40B4-BE49-F238E27FC236}">
                <a16:creationId xmlns:a16="http://schemas.microsoft.com/office/drawing/2014/main" id="{DA4ADC18-587A-4A9F-ABD2-08034C366C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69B42D-488A-44E2-B4C5-FCC7CA975E1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A70B5CD7-DC76-473A-BEC9-306A7F290342}"/>
              </a:ext>
            </a:extLst>
          </p:cNvPr>
          <p:cNvSpPr>
            <a:spLocks noGrp="1"/>
          </p:cNvSpPr>
          <p:nvPr>
            <p:ph type="sldNum" sz="quarter" idx="4"/>
          </p:nvPr>
        </p:nvSpPr>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3100392565"/>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4" name="Date Placeholder 3">
            <a:extLst>
              <a:ext uri="{FF2B5EF4-FFF2-40B4-BE49-F238E27FC236}">
                <a16:creationId xmlns:a16="http://schemas.microsoft.com/office/drawing/2014/main" id="{748E916A-EC20-4226-B230-52B344F424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1CFE77-D848-4128-970C-04998471DFB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3C9410D1-AB5C-4458-83C6-647396B756C9}"/>
              </a:ext>
            </a:extLst>
          </p:cNvPr>
          <p:cNvSpPr>
            <a:spLocks noGrp="1"/>
          </p:cNvSpPr>
          <p:nvPr>
            <p:ph type="sldNum" sz="quarter" idx="4"/>
          </p:nvPr>
        </p:nvSpPr>
        <p:spPr/>
        <p:txBody>
          <a:bodyPr/>
          <a:lstStyle/>
          <a:p>
            <a:fld id="{28B83BC3-069B-46AF-A4E6-C99928E1A4FA}" type="slidenum">
              <a:rPr lang="en-US" smtClean="0"/>
              <a:pPr/>
              <a:t>991</a:t>
            </a:fld>
            <a:endParaRPr lang="en-US" dirty="0"/>
          </a:p>
        </p:txBody>
      </p:sp>
    </p:spTree>
    <p:custDataLst>
      <p:tags r:id="rId1"/>
    </p:custDataLst>
    <p:extLst>
      <p:ext uri="{BB962C8B-B14F-4D97-AF65-F5344CB8AC3E}">
        <p14:creationId xmlns:p14="http://schemas.microsoft.com/office/powerpoint/2010/main" val="19392500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447800" y="1143000"/>
            <a:ext cx="9702800" cy="5486400"/>
          </a:xfrm>
        </p:spPr>
        <p:txBody>
          <a:bodyPr>
            <a:normAutofit/>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298535"/>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17" y="453614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 y="2935267"/>
            <a:ext cx="758954" cy="807722"/>
          </a:xfrm>
          <a:prstGeom prst="rect">
            <a:avLst/>
          </a:prstGeom>
        </p:spPr>
      </p:pic>
      <p:sp>
        <p:nvSpPr>
          <p:cNvPr id="4" name="Date Placeholder 3">
            <a:extLst>
              <a:ext uri="{FF2B5EF4-FFF2-40B4-BE49-F238E27FC236}">
                <a16:creationId xmlns:a16="http://schemas.microsoft.com/office/drawing/2014/main" id="{B48BAC56-951A-4EA8-87EC-1FCBDADF53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2B2A97-E122-490F-8036-7C140528096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82FA3B09-1ECC-467F-A4AB-84B7465CFEAA}"/>
              </a:ext>
            </a:extLst>
          </p:cNvPr>
          <p:cNvSpPr>
            <a:spLocks noGrp="1"/>
          </p:cNvSpPr>
          <p:nvPr>
            <p:ph type="sldNum" sz="quarter" idx="4"/>
          </p:nvPr>
        </p:nvSpPr>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2983354066"/>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a:xfrm>
            <a:off x="381000" y="1143000"/>
            <a:ext cx="10769600" cy="5486400"/>
          </a:xfrm>
        </p:spPr>
        <p:txBody>
          <a:bodyPr>
            <a:normAutofit/>
          </a:bodyPr>
          <a:lstStyle/>
          <a:p>
            <a:pPr lvl="8"/>
            <a:r>
              <a:rPr lang="en-US" sz="2400" b="1" dirty="0"/>
              <a:t>Design of experiment </a:t>
            </a:r>
            <a:r>
              <a:rPr lang="en-US" sz="2400" dirty="0"/>
              <a:t>(DOE) is a systematic and cost effective approach to plan the exercises necessary to collect data and quantify the cause-and-effect relationship between the response and different factors.</a:t>
            </a:r>
          </a:p>
          <a:p>
            <a:endParaRPr lang="en-US" dirty="0"/>
          </a:p>
          <a:p>
            <a:endParaRPr lang="en-US" dirty="0"/>
          </a:p>
          <a:p>
            <a:pPr lvl="1"/>
            <a:r>
              <a:rPr lang="en-US" dirty="0"/>
              <a:t>In DOE, we observe the changes occurring in the output (i.e., response, dependent variable) of a process by changing one or multiple inputs (i.e., factors, independent variables).</a:t>
            </a:r>
          </a:p>
          <a:p>
            <a:pPr lvl="1"/>
            <a:r>
              <a:rPr lang="en-US" dirty="0"/>
              <a:t>Using DOE we are able to manipulate several factors with every run and determine their effect on the “Y” or output.</a:t>
            </a:r>
          </a:p>
          <a:p>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1818290" cy="237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ED98226-2A36-4C66-BB2A-7DD320AAA8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C62ED6-2978-4525-B99F-0B7152CBB819}"/>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13591D4-8A2D-4729-AE69-E51CE0D4E63D}"/>
              </a:ext>
            </a:extLst>
          </p:cNvPr>
          <p:cNvSpPr>
            <a:spLocks noGrp="1"/>
          </p:cNvSpPr>
          <p:nvPr>
            <p:ph type="sldNum" sz="quarter" idx="4"/>
          </p:nvPr>
        </p:nvSpPr>
        <p:spPr/>
        <p:txBody>
          <a:bodyPr/>
          <a:lstStyle/>
          <a:p>
            <a:fld id="{28B83BC3-069B-46AF-A4E6-C99928E1A4FA}" type="slidenum">
              <a:rPr lang="en-US" smtClean="0"/>
              <a:pPr/>
              <a:t>993</a:t>
            </a:fld>
            <a:endParaRPr lang="en-US" dirty="0"/>
          </a:p>
        </p:txBody>
      </p:sp>
    </p:spTree>
    <p:custDataLst>
      <p:tags r:id="rId1"/>
    </p:custDataLst>
    <p:extLst>
      <p:ext uri="{BB962C8B-B14F-4D97-AF65-F5344CB8AC3E}">
        <p14:creationId xmlns:p14="http://schemas.microsoft.com/office/powerpoint/2010/main" val="1645938792"/>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4" name="Date Placeholder 3">
            <a:extLst>
              <a:ext uri="{FF2B5EF4-FFF2-40B4-BE49-F238E27FC236}">
                <a16:creationId xmlns:a16="http://schemas.microsoft.com/office/drawing/2014/main" id="{FB41CA6E-140B-4467-9B03-C413F65730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2DF858-206A-49EA-A625-20EBF4506D5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C34D0B3D-0803-4099-94BC-E8FBB1A2F4E8}"/>
              </a:ext>
            </a:extLst>
          </p:cNvPr>
          <p:cNvSpPr>
            <a:spLocks noGrp="1"/>
          </p:cNvSpPr>
          <p:nvPr>
            <p:ph type="sldNum" sz="quarter" idx="4"/>
          </p:nvPr>
        </p:nvSpPr>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733208455"/>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508000" y="3384388"/>
            <a:ext cx="10769600" cy="2523768"/>
          </a:xfrm>
          <a:prstGeom prst="rect">
            <a:avLst/>
          </a:prstGeom>
          <a:noFill/>
        </p:spPr>
        <p:txBody>
          <a:bodyPr wrap="square" rtlCol="0">
            <a:spAutoFit/>
          </a:bodyPr>
          <a:lstStyle/>
          <a:p>
            <a:pPr marL="342900" indent="-342900">
              <a:buFont typeface="Arial" pitchFamily="34" charset="0"/>
              <a:buChar char="•"/>
            </a:pPr>
            <a:r>
              <a:rPr lang="en-US" sz="2400" dirty="0"/>
              <a:t>In Design of Experiments (DOEs);</a:t>
            </a:r>
          </a:p>
          <a:p>
            <a:endParaRPr lang="en-US" sz="2400" dirty="0"/>
          </a:p>
          <a:p>
            <a:pPr marL="693738" lvl="1" indent="-236538">
              <a:buFont typeface="Arial" pitchFamily="34" charset="0"/>
              <a:buChar char="•"/>
            </a:pPr>
            <a:r>
              <a:rPr lang="en-US" sz="2200" dirty="0"/>
              <a:t>X</a:t>
            </a:r>
            <a:r>
              <a:rPr lang="en-US" sz="2200" baseline="-25000" dirty="0"/>
              <a:t>1</a:t>
            </a:r>
            <a:r>
              <a:rPr lang="en-US" sz="2200" dirty="0"/>
              <a:t>, X</a:t>
            </a:r>
            <a:r>
              <a:rPr lang="en-US" sz="2200" baseline="-25000" dirty="0"/>
              <a:t>2</a:t>
            </a:r>
            <a:r>
              <a:rPr lang="en-US" sz="2200" dirty="0"/>
              <a:t>, …, X</a:t>
            </a:r>
            <a:r>
              <a:rPr lang="en-US" sz="2200" baseline="-25000" dirty="0"/>
              <a:t>k</a:t>
            </a:r>
            <a:r>
              <a:rPr lang="en-US" sz="2200" dirty="0"/>
              <a:t> are the inputs of the process. They can be either continuous or discrete variables. </a:t>
            </a:r>
          </a:p>
          <a:p>
            <a:pPr marL="693738" lvl="1" indent="-236538">
              <a:buFont typeface="Arial" pitchFamily="34" charset="0"/>
              <a:buChar char="•"/>
            </a:pPr>
            <a:r>
              <a:rPr lang="en-US" sz="2200" dirty="0"/>
              <a:t>Y is the output of the process. Y is a continuous variable.</a:t>
            </a:r>
          </a:p>
          <a:p>
            <a:pPr marL="693738" lvl="1" indent="-236538">
              <a:buFont typeface="Arial" pitchFamily="34" charset="0"/>
              <a:buChar char="•"/>
            </a:pPr>
            <a:r>
              <a:rPr lang="en-US" sz="2200" dirty="0"/>
              <a:t>A single X or a group of Xs potentially have statistically significant impact on the Y with different levels of influence.</a:t>
            </a:r>
          </a:p>
        </p:txBody>
      </p:sp>
      <p:sp>
        <p:nvSpPr>
          <p:cNvPr id="30" name="TextBox 29"/>
          <p:cNvSpPr txBox="1"/>
          <p:nvPr/>
        </p:nvSpPr>
        <p:spPr>
          <a:xfrm>
            <a:off x="1143000" y="5910859"/>
            <a:ext cx="8458200" cy="307777"/>
          </a:xfrm>
          <a:prstGeom prst="rect">
            <a:avLst/>
          </a:prstGeom>
          <a:noFill/>
        </p:spPr>
        <p:txBody>
          <a:bodyPr wrap="square" rtlCol="0">
            <a:spAutoFit/>
          </a:bodyPr>
          <a:lstStyle/>
          <a:p>
            <a:pPr algn="ctr"/>
            <a:r>
              <a:rPr lang="en-US" sz="1400" i="1" dirty="0"/>
              <a:t>Note: DOE for discrete Y is not covered in this module.</a:t>
            </a:r>
          </a:p>
        </p:txBody>
      </p:sp>
      <p:sp>
        <p:nvSpPr>
          <p:cNvPr id="3" name="Date Placeholder 2">
            <a:extLst>
              <a:ext uri="{FF2B5EF4-FFF2-40B4-BE49-F238E27FC236}">
                <a16:creationId xmlns:a16="http://schemas.microsoft.com/office/drawing/2014/main" id="{DBAFD9A1-4C40-417B-8505-348D84D3280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DA8F7E5-F0E5-4EE4-8074-501790DBBC0D}"/>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40945965-91FE-463D-8EAC-65526B08D718}"/>
              </a:ext>
            </a:extLst>
          </p:cNvPr>
          <p:cNvSpPr>
            <a:spLocks noGrp="1"/>
          </p:cNvSpPr>
          <p:nvPr>
            <p:ph type="sldNum" sz="quarter" idx="4"/>
          </p:nvPr>
        </p:nvSpPr>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280512491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dirty="0"/>
              <a:t>Active Learning:</a:t>
            </a:r>
          </a:p>
          <a:p>
            <a:pPr lvl="1"/>
            <a:r>
              <a:rPr lang="en-US" dirty="0"/>
              <a:t>Learn as much as possible with as little resources as possible. Efficiency is the name of the game.</a:t>
            </a:r>
          </a:p>
          <a:p>
            <a:endParaRPr lang="en-US" sz="2200" dirty="0"/>
          </a:p>
          <a:p>
            <a:r>
              <a:rPr lang="en-US" dirty="0"/>
              <a:t>Identify Critical X’s: </a:t>
            </a:r>
          </a:p>
          <a:p>
            <a:pPr lvl="1"/>
            <a:r>
              <a:rPr lang="en-US" dirty="0"/>
              <a:t>Identify the critical factors that drive the output or dependent variable (“Y”).</a:t>
            </a:r>
          </a:p>
          <a:p>
            <a:endParaRPr lang="en-US" dirty="0"/>
          </a:p>
          <a:p>
            <a:r>
              <a:rPr lang="en-US" dirty="0"/>
              <a:t>Quantify Relationships: </a:t>
            </a:r>
          </a:p>
          <a:p>
            <a:pPr lvl="1"/>
            <a:r>
              <a:rPr lang="en-US" dirty="0"/>
              <a:t>Generate an equation that characterizes the relationship between the X’s and the Y.</a:t>
            </a:r>
          </a:p>
          <a:p>
            <a:endParaRPr lang="en-US" dirty="0"/>
          </a:p>
          <a:p>
            <a:r>
              <a:rPr lang="en-US" dirty="0"/>
              <a:t>Optimize: </a:t>
            </a:r>
          </a:p>
          <a:p>
            <a:pPr lvl="1"/>
            <a:r>
              <a:rPr lang="en-US" dirty="0"/>
              <a:t>Determine the required settings of all the X’s to achieve the optimal output or response.</a:t>
            </a:r>
          </a:p>
          <a:p>
            <a:endParaRPr lang="en-US" dirty="0"/>
          </a:p>
          <a:p>
            <a:r>
              <a:rPr lang="en-US" dirty="0"/>
              <a:t>Validate: </a:t>
            </a:r>
          </a:p>
          <a:p>
            <a:pPr lvl="1"/>
            <a:r>
              <a:rPr lang="en-US" dirty="0"/>
              <a:t>Prove results through confirmation or pilot implementation before fully implementing solutions.</a:t>
            </a:r>
          </a:p>
          <a:p>
            <a:endParaRPr lang="en-US" dirty="0"/>
          </a:p>
          <a:p>
            <a:endParaRPr lang="en-US" dirty="0"/>
          </a:p>
        </p:txBody>
      </p:sp>
      <p:sp>
        <p:nvSpPr>
          <p:cNvPr id="4" name="Date Placeholder 3">
            <a:extLst>
              <a:ext uri="{FF2B5EF4-FFF2-40B4-BE49-F238E27FC236}">
                <a16:creationId xmlns:a16="http://schemas.microsoft.com/office/drawing/2014/main" id="{CA8BF031-82D6-4E78-813C-597C32ACCA7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1C6C12-1852-4F88-951C-9EB543F5F20F}"/>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FE058D34-0AF4-4930-8AB2-A5FD9A9D133B}"/>
              </a:ext>
            </a:extLst>
          </p:cNvPr>
          <p:cNvSpPr>
            <a:spLocks noGrp="1"/>
          </p:cNvSpPr>
          <p:nvPr>
            <p:ph type="sldNum" sz="quarter" idx="4"/>
          </p:nvPr>
        </p:nvSpPr>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3854913677"/>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4" name="Date Placeholder 3">
            <a:extLst>
              <a:ext uri="{FF2B5EF4-FFF2-40B4-BE49-F238E27FC236}">
                <a16:creationId xmlns:a16="http://schemas.microsoft.com/office/drawing/2014/main" id="{703DA3F9-D964-4C34-B23C-2CEE40A0F0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B858F4-EFE6-44A8-BC82-56F582068BA7}"/>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97C2E4EB-F5C6-44A0-B78C-6CC6C745CBC5}"/>
              </a:ext>
            </a:extLst>
          </p:cNvPr>
          <p:cNvSpPr>
            <a:spLocks noGrp="1"/>
          </p:cNvSpPr>
          <p:nvPr>
            <p:ph type="sldNum" sz="quarter" idx="4"/>
          </p:nvPr>
        </p:nvSpPr>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306863992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4" name="Date Placeholder 3">
            <a:extLst>
              <a:ext uri="{FF2B5EF4-FFF2-40B4-BE49-F238E27FC236}">
                <a16:creationId xmlns:a16="http://schemas.microsoft.com/office/drawing/2014/main" id="{A103F6FC-ADCC-4F6F-BDA0-7082B68811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D0B69A-12A3-49AD-B080-58CF0E276AD4}"/>
              </a:ext>
            </a:extLst>
          </p:cNvPr>
          <p:cNvSpPr>
            <a:spLocks noGrp="1"/>
          </p:cNvSpPr>
          <p:nvPr>
            <p:ph type="ftr" sz="quarter" idx="3"/>
          </p:nvPr>
        </p:nvSpPr>
        <p:spPr/>
        <p:txBody>
          <a:bodyPr/>
          <a:lstStyle/>
          <a:p>
            <a:r>
              <a:rPr lang="en-US"/>
              <a:t>© American B&amp;T University</a:t>
            </a:r>
            <a:endParaRPr lang="en-US" dirty="0"/>
          </a:p>
        </p:txBody>
      </p:sp>
      <p:sp>
        <p:nvSpPr>
          <p:cNvPr id="6" name="Slide Number Placeholder 5">
            <a:extLst>
              <a:ext uri="{FF2B5EF4-FFF2-40B4-BE49-F238E27FC236}">
                <a16:creationId xmlns:a16="http://schemas.microsoft.com/office/drawing/2014/main" id="{D9876C66-1F73-4218-95B6-5C1ED34E6B4D}"/>
              </a:ext>
            </a:extLst>
          </p:cNvPr>
          <p:cNvSpPr>
            <a:spLocks noGrp="1"/>
          </p:cNvSpPr>
          <p:nvPr>
            <p:ph type="sldNum" sz="quarter" idx="4"/>
          </p:nvPr>
        </p:nvSpPr>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32426165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3" name="Date Placeholder 2">
            <a:extLst>
              <a:ext uri="{FF2B5EF4-FFF2-40B4-BE49-F238E27FC236}">
                <a16:creationId xmlns:a16="http://schemas.microsoft.com/office/drawing/2014/main" id="{F771A681-3ACC-4CA7-99F5-4DA3CD67B41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AA073AC-2CC0-4C41-97BE-15A29DFC7E6B}"/>
              </a:ext>
            </a:extLst>
          </p:cNvPr>
          <p:cNvSpPr>
            <a:spLocks noGrp="1"/>
          </p:cNvSpPr>
          <p:nvPr>
            <p:ph type="ftr" sz="quarter" idx="3"/>
          </p:nvPr>
        </p:nvSpPr>
        <p:spPr/>
        <p:txBody>
          <a:bodyPr/>
          <a:lstStyle/>
          <a:p>
            <a:r>
              <a:rPr lang="en-US"/>
              <a:t>© American B&amp;T University</a:t>
            </a:r>
            <a:endParaRPr lang="en-US" dirty="0"/>
          </a:p>
        </p:txBody>
      </p:sp>
      <p:sp>
        <p:nvSpPr>
          <p:cNvPr id="5" name="Slide Number Placeholder 4">
            <a:extLst>
              <a:ext uri="{FF2B5EF4-FFF2-40B4-BE49-F238E27FC236}">
                <a16:creationId xmlns:a16="http://schemas.microsoft.com/office/drawing/2014/main" id="{21B01C3C-6261-4DBD-B7CB-56E7767BB73E}"/>
              </a:ext>
            </a:extLst>
          </p:cNvPr>
          <p:cNvSpPr>
            <a:spLocks noGrp="1"/>
          </p:cNvSpPr>
          <p:nvPr>
            <p:ph type="sldNum" sz="quarter" idx="4"/>
          </p:nvPr>
        </p:nvSpPr>
        <p:spPr/>
        <p:txBody>
          <a:bodyPr/>
          <a:lstStyle/>
          <a:p>
            <a:fld id="{28B83BC3-069B-46AF-A4E6-C99928E1A4FA}" type="slidenum">
              <a:rPr lang="en-US" smtClean="0"/>
              <a:pPr/>
              <a:t>999</a:t>
            </a:fld>
            <a:endParaRPr lang="en-US" dirty="0"/>
          </a:p>
        </p:txBody>
      </p:sp>
    </p:spTree>
    <p:custDataLst>
      <p:tags r:id="rId1"/>
    </p:custDataLst>
    <p:extLst>
      <p:ext uri="{BB962C8B-B14F-4D97-AF65-F5344CB8AC3E}">
        <p14:creationId xmlns:p14="http://schemas.microsoft.com/office/powerpoint/2010/main" val="153917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28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F2C6CD-E2E1-42FF-999B-DDB71108885D}">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dcmitype/"/>
    <ds:schemaRef ds:uri="http://www.w3.org/XML/1998/namespace"/>
    <ds:schemaRef ds:uri="http://schemas.openxmlformats.org/package/2006/metadata/core-properties"/>
    <ds:schemaRef ds:uri="462c1dbc-3f81-426d-a3a1-ed120e18b43d"/>
    <ds:schemaRef ds:uri="bd37fc63-8ab8-4d09-9a00-22bf9119bb85"/>
  </ds:schemaRefs>
</ds:datastoreItem>
</file>

<file path=customXml/itemProps2.xml><?xml version="1.0" encoding="utf-8"?>
<ds:datastoreItem xmlns:ds="http://schemas.openxmlformats.org/officeDocument/2006/customXml" ds:itemID="{C6E65B51-F0B4-48C3-9C34-DFD2993FE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117A3C-EBAD-4981-8536-96E644779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30099</TotalTime>
  <Words>143449</Words>
  <Application>Microsoft Office PowerPoint</Application>
  <PresentationFormat>Widescreen</PresentationFormat>
  <Paragraphs>17009</Paragraphs>
  <Slides>1288</Slides>
  <Notes>1287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1288</vt:i4>
      </vt:variant>
    </vt:vector>
  </HeadingPairs>
  <TitlesOfParts>
    <vt:vector size="1296"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Minitab to Perform Multi-Vari Analysis</vt:lpstr>
      <vt:lpstr>Use Minitab to Perform Multi-Vari Analysis</vt:lpstr>
      <vt:lpstr>Use Minitab to Perform Multi-Vari Analysis</vt:lpstr>
      <vt:lpstr>Use Minitab to Perform Multi-Vari Analysis</vt:lpstr>
      <vt:lpstr>Use Minitab to Perform Multi-Vari Analysis</vt:lpstr>
      <vt:lpstr>Interpreting Minitab’s Multi-Vari Analysis</vt:lpstr>
      <vt:lpstr>Interpreting Minitab’s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Distributions</vt:lpstr>
      <vt:lpstr>Binomial Distribution</vt:lpstr>
      <vt:lpstr>Binomial Distribution</vt:lpstr>
      <vt:lpstr>Poisson Distribution</vt:lpstr>
      <vt:lpstr>Poisson Distribution</vt:lpstr>
      <vt:lpstr>Examples of Continuous Distributions</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Minitab to Fit a Distribution</vt:lpstr>
      <vt:lpstr>Use Minitab to Fit a Distribution</vt:lpstr>
      <vt:lpstr>Use Minitab to Fit a Distribution</vt:lpstr>
      <vt:lpstr>Use Minitab to Fit a Distribution</vt:lpstr>
      <vt:lpstr>Use Minitab to Fit a Distribution</vt:lpstr>
      <vt:lpstr>Use Minitab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3.4.2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3.5.2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3.5.3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3.5.5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3.5.7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3.5.8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4.2.6 Stepwise Regression</vt:lpstr>
      <vt:lpstr>What is Stepwise Regression?</vt:lpstr>
      <vt:lpstr>Three Approaches to Stepwise Regression</vt:lpstr>
      <vt:lpstr>How to Use Minitab to Run a Stepwise Regression</vt:lpstr>
      <vt:lpstr>How to Use Minitab to Run a Stepwise Regression </vt:lpstr>
      <vt:lpstr>How to Use Minitab to Run a Stepwise Regression </vt:lpstr>
      <vt:lpstr>How to Use Minitab to Run a Stepwise Regression </vt:lpstr>
      <vt:lpstr>How to Use Minitab to Run a Stepwise Regression </vt:lpstr>
      <vt:lpstr>How to Use Minitab to Run a Stepwise Regression </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Minitab to Fit the Model of DOE</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keywords>Lean Six Sigma, Six Sigma</cp:keywords>
  <cp:lastModifiedBy>Michael Parker</cp:lastModifiedBy>
  <cp:revision>1278</cp:revision>
  <dcterms:created xsi:type="dcterms:W3CDTF">2011-02-21T21:38:10Z</dcterms:created>
  <dcterms:modified xsi:type="dcterms:W3CDTF">2020-07-22T13:30:58Z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